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5" r:id="rId10"/>
    <p:sldId id="27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3410" autoAdjust="0"/>
  </p:normalViewPr>
  <p:slideViewPr>
    <p:cSldViewPr snapToGrid="0">
      <p:cViewPr varScale="1">
        <p:scale>
          <a:sx n="40" d="100"/>
          <a:sy n="40" d="100"/>
        </p:scale>
        <p:origin x="44" y="4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8" Type="http://schemas.openxmlformats.org/officeDocument/2006/relationships/image" Target="../media/image16.sv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sv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 Id="rId14" Type="http://schemas.openxmlformats.org/officeDocument/2006/relationships/image" Target="../media/image22.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6.sv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sv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 Id="rId14" Type="http://schemas.openxmlformats.org/officeDocument/2006/relationships/image" Target="../media/image22.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D776AE1-3358-4B6C-8735-3908FE53A185}" type="doc">
      <dgm:prSet loTypeId="urn:microsoft.com/office/officeart/2018/2/layout/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AF486D3F-83B3-4779-84FA-01CB3EA3E8DE}">
      <dgm:prSet custT="1"/>
      <dgm:spPr/>
      <dgm:t>
        <a:bodyPr/>
        <a:lstStyle/>
        <a:p>
          <a:pPr>
            <a:defRPr b="1"/>
          </a:pPr>
          <a:r>
            <a:rPr lang="en-IN" sz="1800" b="0" i="0" dirty="0"/>
            <a:t>Import the Required Libraries</a:t>
          </a:r>
          <a:endParaRPr lang="en-US" sz="1800" dirty="0"/>
        </a:p>
      </dgm:t>
    </dgm:pt>
    <dgm:pt modelId="{935EFE88-BB48-4E62-9C99-06BADC35626A}" type="parTrans" cxnId="{5AD8AD95-87DD-40A3-B361-F63E7D59A00F}">
      <dgm:prSet/>
      <dgm:spPr/>
      <dgm:t>
        <a:bodyPr/>
        <a:lstStyle/>
        <a:p>
          <a:endParaRPr lang="en-US"/>
        </a:p>
      </dgm:t>
    </dgm:pt>
    <dgm:pt modelId="{862AC4B8-2581-41F5-BD8D-A26E6D47029F}" type="sibTrans" cxnId="{5AD8AD95-87DD-40A3-B361-F63E7D59A00F}">
      <dgm:prSet/>
      <dgm:spPr/>
      <dgm:t>
        <a:bodyPr/>
        <a:lstStyle/>
        <a:p>
          <a:endParaRPr lang="en-US"/>
        </a:p>
      </dgm:t>
    </dgm:pt>
    <dgm:pt modelId="{B1A11CA7-4F0F-4655-9247-10869C095984}">
      <dgm:prSet custT="1"/>
      <dgm:spPr/>
      <dgm:t>
        <a:bodyPr/>
        <a:lstStyle/>
        <a:p>
          <a:pPr>
            <a:defRPr b="1"/>
          </a:pPr>
          <a:r>
            <a:rPr lang="en-US" sz="1800" b="0" i="0" dirty="0"/>
            <a:t>Import the object detection module</a:t>
          </a:r>
          <a:endParaRPr lang="en-US" sz="1800" dirty="0"/>
        </a:p>
      </dgm:t>
    </dgm:pt>
    <dgm:pt modelId="{791C6366-D9A7-4724-871A-F7C7D04ED7AC}" type="parTrans" cxnId="{EC9C4C16-F999-4462-AF83-4A9B4561A393}">
      <dgm:prSet/>
      <dgm:spPr/>
      <dgm:t>
        <a:bodyPr/>
        <a:lstStyle/>
        <a:p>
          <a:endParaRPr lang="en-US"/>
        </a:p>
      </dgm:t>
    </dgm:pt>
    <dgm:pt modelId="{56492667-354E-4A7F-89F3-DF3E93CCC489}" type="sibTrans" cxnId="{EC9C4C16-F999-4462-AF83-4A9B4561A393}">
      <dgm:prSet/>
      <dgm:spPr/>
      <dgm:t>
        <a:bodyPr/>
        <a:lstStyle/>
        <a:p>
          <a:endParaRPr lang="en-US"/>
        </a:p>
      </dgm:t>
    </dgm:pt>
    <dgm:pt modelId="{ACBDA137-86E8-4CF3-AC0A-4AFA7A736C1D}">
      <dgm:prSet custT="1"/>
      <dgm:spPr/>
      <dgm:t>
        <a:bodyPr/>
        <a:lstStyle/>
        <a:p>
          <a:pPr>
            <a:defRPr b="1"/>
          </a:pPr>
          <a:r>
            <a:rPr lang="en-IN" sz="1800" b="0" i="0" dirty="0"/>
            <a:t>Model Preparation Loader</a:t>
          </a:r>
          <a:endParaRPr lang="en-US" sz="1800" dirty="0"/>
        </a:p>
      </dgm:t>
    </dgm:pt>
    <dgm:pt modelId="{18446374-283C-48FF-B54D-8144BBB638E4}" type="parTrans" cxnId="{0C647EE3-061A-43A5-867A-DA7860A0A86D}">
      <dgm:prSet/>
      <dgm:spPr/>
      <dgm:t>
        <a:bodyPr/>
        <a:lstStyle/>
        <a:p>
          <a:endParaRPr lang="en-US"/>
        </a:p>
      </dgm:t>
    </dgm:pt>
    <dgm:pt modelId="{4983A46A-456A-423C-B178-471944C9113D}" type="sibTrans" cxnId="{0C647EE3-061A-43A5-867A-DA7860A0A86D}">
      <dgm:prSet/>
      <dgm:spPr/>
      <dgm:t>
        <a:bodyPr/>
        <a:lstStyle/>
        <a:p>
          <a:endParaRPr lang="en-US"/>
        </a:p>
      </dgm:t>
    </dgm:pt>
    <dgm:pt modelId="{7DCD8941-1470-4095-9517-02BF33DC0E1E}">
      <dgm:prSet custT="1"/>
      <dgm:spPr/>
      <dgm:t>
        <a:bodyPr/>
        <a:lstStyle/>
        <a:p>
          <a:pPr>
            <a:defRPr b="1"/>
          </a:pPr>
          <a:r>
            <a:rPr lang="en-IN" sz="2000" b="0" i="0" dirty="0"/>
            <a:t>Loading label map</a:t>
          </a:r>
          <a:endParaRPr lang="en-US" sz="2000" dirty="0"/>
        </a:p>
      </dgm:t>
    </dgm:pt>
    <dgm:pt modelId="{3AAD4FB4-3128-4113-9EAB-A64A8E709412}" type="parTrans" cxnId="{7AFCA8D5-9005-4B71-A400-88ED002A8481}">
      <dgm:prSet/>
      <dgm:spPr/>
      <dgm:t>
        <a:bodyPr/>
        <a:lstStyle/>
        <a:p>
          <a:endParaRPr lang="en-US"/>
        </a:p>
      </dgm:t>
    </dgm:pt>
    <dgm:pt modelId="{E84BB9E0-CA7C-4F27-B940-482069A8B8AA}" type="sibTrans" cxnId="{7AFCA8D5-9005-4B71-A400-88ED002A8481}">
      <dgm:prSet/>
      <dgm:spPr/>
      <dgm:t>
        <a:bodyPr/>
        <a:lstStyle/>
        <a:p>
          <a:endParaRPr lang="en-US"/>
        </a:p>
      </dgm:t>
    </dgm:pt>
    <dgm:pt modelId="{20577052-2CDB-404C-92B9-4EB2D8821EFC}">
      <dgm:prSet custT="1"/>
      <dgm:spPr/>
      <dgm:t>
        <a:bodyPr/>
        <a:lstStyle/>
        <a:p>
          <a:pPr>
            <a:defRPr b="1"/>
          </a:pPr>
          <a:r>
            <a:rPr lang="en-US" sz="1800" b="0" i="0" dirty="0"/>
            <a:t>Object Detection Model using TensorFlow API</a:t>
          </a:r>
          <a:endParaRPr lang="en-US" sz="1800" dirty="0"/>
        </a:p>
      </dgm:t>
    </dgm:pt>
    <dgm:pt modelId="{BDF5F5E2-5AF7-4B14-AA38-EE7508A615B2}" type="parTrans" cxnId="{F7858BB4-7302-41AF-8B85-72617CBD32DB}">
      <dgm:prSet/>
      <dgm:spPr/>
      <dgm:t>
        <a:bodyPr/>
        <a:lstStyle/>
        <a:p>
          <a:endParaRPr lang="en-US"/>
        </a:p>
      </dgm:t>
    </dgm:pt>
    <dgm:pt modelId="{580E6696-A145-4E4A-8705-F5D2944020CF}" type="sibTrans" cxnId="{F7858BB4-7302-41AF-8B85-72617CBD32DB}">
      <dgm:prSet/>
      <dgm:spPr/>
      <dgm:t>
        <a:bodyPr/>
        <a:lstStyle/>
        <a:p>
          <a:endParaRPr lang="en-US"/>
        </a:p>
      </dgm:t>
    </dgm:pt>
    <dgm:pt modelId="{205AB947-671B-4031-8C21-831C107CF1A0}">
      <dgm:prSet custT="1"/>
      <dgm:spPr/>
      <dgm:t>
        <a:bodyPr/>
        <a:lstStyle/>
        <a:p>
          <a:r>
            <a:rPr lang="en-US" sz="1800" dirty="0"/>
            <a:t># What model to download.</a:t>
          </a:r>
        </a:p>
      </dgm:t>
    </dgm:pt>
    <dgm:pt modelId="{6501A518-24C7-475D-9960-50C78069858A}" type="parTrans" cxnId="{627D02D6-A7CF-43EB-9A90-C99F44E84463}">
      <dgm:prSet/>
      <dgm:spPr/>
      <dgm:t>
        <a:bodyPr/>
        <a:lstStyle/>
        <a:p>
          <a:endParaRPr lang="en-US"/>
        </a:p>
      </dgm:t>
    </dgm:pt>
    <dgm:pt modelId="{DC22642B-28B6-4F38-94C7-99C7D6180097}" type="sibTrans" cxnId="{627D02D6-A7CF-43EB-9A90-C99F44E84463}">
      <dgm:prSet/>
      <dgm:spPr/>
      <dgm:t>
        <a:bodyPr/>
        <a:lstStyle/>
        <a:p>
          <a:endParaRPr lang="en-US"/>
        </a:p>
      </dgm:t>
    </dgm:pt>
    <dgm:pt modelId="{99DECA2B-FA4E-410A-9AF9-E0FE117C6A48}">
      <dgm:prSet custT="1"/>
      <dgm:spPr/>
      <dgm:t>
        <a:bodyPr/>
        <a:lstStyle/>
        <a:p>
          <a:pPr>
            <a:defRPr b="1"/>
          </a:pPr>
          <a:r>
            <a:rPr lang="en-US" sz="2000" b="0" i="0" dirty="0"/>
            <a:t>Add a wrapper function to call the model and cleanup the outputs.</a:t>
          </a:r>
          <a:endParaRPr lang="en-US" sz="2000" dirty="0"/>
        </a:p>
      </dgm:t>
    </dgm:pt>
    <dgm:pt modelId="{3EE4BCA0-5997-4799-9D65-880DB8D8F8DB}" type="parTrans" cxnId="{EDE245DC-4DF9-4744-82E4-42151DD326DC}">
      <dgm:prSet/>
      <dgm:spPr/>
      <dgm:t>
        <a:bodyPr/>
        <a:lstStyle/>
        <a:p>
          <a:endParaRPr lang="en-US"/>
        </a:p>
      </dgm:t>
    </dgm:pt>
    <dgm:pt modelId="{24ABB785-A596-4E48-BF55-BB52E45DE963}" type="sibTrans" cxnId="{EDE245DC-4DF9-4744-82E4-42151DD326DC}">
      <dgm:prSet/>
      <dgm:spPr/>
      <dgm:t>
        <a:bodyPr/>
        <a:lstStyle/>
        <a:p>
          <a:endParaRPr lang="en-US"/>
        </a:p>
      </dgm:t>
    </dgm:pt>
    <dgm:pt modelId="{C6999D02-52B0-4750-82AC-D39C556D3C1D}">
      <dgm:prSet custT="1"/>
      <dgm:spPr/>
      <dgm:t>
        <a:bodyPr/>
        <a:lstStyle/>
        <a:p>
          <a:pPr>
            <a:defRPr b="1"/>
          </a:pPr>
          <a:r>
            <a:rPr lang="en-US" sz="2400" b="0" i="0" dirty="0"/>
            <a:t>Run it on each test dataset and show the results.</a:t>
          </a:r>
          <a:endParaRPr lang="en-US" sz="2400" dirty="0"/>
        </a:p>
      </dgm:t>
    </dgm:pt>
    <dgm:pt modelId="{3E6D098A-99D0-4807-BE57-FBAF88B195EF}" type="parTrans" cxnId="{27CB58C7-4A90-4216-99C1-17CEEDEC2CF7}">
      <dgm:prSet/>
      <dgm:spPr/>
      <dgm:t>
        <a:bodyPr/>
        <a:lstStyle/>
        <a:p>
          <a:endParaRPr lang="en-US"/>
        </a:p>
      </dgm:t>
    </dgm:pt>
    <dgm:pt modelId="{1094A13A-FA93-4649-9213-53BAD57FE72C}" type="sibTrans" cxnId="{27CB58C7-4A90-4216-99C1-17CEEDEC2CF7}">
      <dgm:prSet/>
      <dgm:spPr/>
      <dgm:t>
        <a:bodyPr/>
        <a:lstStyle/>
        <a:p>
          <a:endParaRPr lang="en-US"/>
        </a:p>
      </dgm:t>
    </dgm:pt>
    <dgm:pt modelId="{876AC2F9-4D07-4FB3-AB80-15FF07973ACC}" type="pres">
      <dgm:prSet presAssocID="{2D776AE1-3358-4B6C-8735-3908FE53A185}" presName="root" presStyleCnt="0">
        <dgm:presLayoutVars>
          <dgm:dir/>
          <dgm:resizeHandles val="exact"/>
        </dgm:presLayoutVars>
      </dgm:prSet>
      <dgm:spPr/>
    </dgm:pt>
    <dgm:pt modelId="{35E0C7F6-E1B8-4438-B033-0898F8559B33}" type="pres">
      <dgm:prSet presAssocID="{AF486D3F-83B3-4779-84FA-01CB3EA3E8DE}" presName="compNode" presStyleCnt="0"/>
      <dgm:spPr/>
    </dgm:pt>
    <dgm:pt modelId="{BD4C9346-F582-46B5-BF80-5FAA7C298F5B}" type="pres">
      <dgm:prSet presAssocID="{AF486D3F-83B3-4779-84FA-01CB3EA3E8DE}"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ooks"/>
        </a:ext>
      </dgm:extLst>
    </dgm:pt>
    <dgm:pt modelId="{12244769-746A-4662-9B0C-232DA5745390}" type="pres">
      <dgm:prSet presAssocID="{AF486D3F-83B3-4779-84FA-01CB3EA3E8DE}" presName="iconSpace" presStyleCnt="0"/>
      <dgm:spPr/>
    </dgm:pt>
    <dgm:pt modelId="{12B3A87F-F6CF-4E89-9118-B3EAF49BDA35}" type="pres">
      <dgm:prSet presAssocID="{AF486D3F-83B3-4779-84FA-01CB3EA3E8DE}" presName="parTx" presStyleLbl="revTx" presStyleIdx="0" presStyleCnt="14">
        <dgm:presLayoutVars>
          <dgm:chMax val="0"/>
          <dgm:chPref val="0"/>
        </dgm:presLayoutVars>
      </dgm:prSet>
      <dgm:spPr/>
    </dgm:pt>
    <dgm:pt modelId="{54B0D561-B633-466A-AA8D-00395C6E3889}" type="pres">
      <dgm:prSet presAssocID="{AF486D3F-83B3-4779-84FA-01CB3EA3E8DE}" presName="txSpace" presStyleCnt="0"/>
      <dgm:spPr/>
    </dgm:pt>
    <dgm:pt modelId="{7A3CE3B5-5F90-47E8-BC66-3AB7504F53E3}" type="pres">
      <dgm:prSet presAssocID="{AF486D3F-83B3-4779-84FA-01CB3EA3E8DE}" presName="desTx" presStyleLbl="revTx" presStyleIdx="1" presStyleCnt="14">
        <dgm:presLayoutVars/>
      </dgm:prSet>
      <dgm:spPr/>
    </dgm:pt>
    <dgm:pt modelId="{A262B6BF-14FF-464D-958E-2441C154ACFA}" type="pres">
      <dgm:prSet presAssocID="{862AC4B8-2581-41F5-BD8D-A26E6D47029F}" presName="sibTrans" presStyleCnt="0"/>
      <dgm:spPr/>
    </dgm:pt>
    <dgm:pt modelId="{36B0D735-C96C-4FA0-8D88-CFE46A84C6FA}" type="pres">
      <dgm:prSet presAssocID="{B1A11CA7-4F0F-4655-9247-10869C095984}" presName="compNode" presStyleCnt="0"/>
      <dgm:spPr/>
    </dgm:pt>
    <dgm:pt modelId="{31E3AF6B-DF9A-4061-84A9-7E1FFA26EA9F}" type="pres">
      <dgm:prSet presAssocID="{B1A11CA7-4F0F-4655-9247-10869C095984}" presName="iconRect" presStyleLbl="node1" presStyleIdx="1"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ocument"/>
        </a:ext>
      </dgm:extLst>
    </dgm:pt>
    <dgm:pt modelId="{C92AAB44-536E-4B6D-BC19-34D8A5BFD940}" type="pres">
      <dgm:prSet presAssocID="{B1A11CA7-4F0F-4655-9247-10869C095984}" presName="iconSpace" presStyleCnt="0"/>
      <dgm:spPr/>
    </dgm:pt>
    <dgm:pt modelId="{A1E4A1B3-0ECB-4560-938A-F317F51D1AB2}" type="pres">
      <dgm:prSet presAssocID="{B1A11CA7-4F0F-4655-9247-10869C095984}" presName="parTx" presStyleLbl="revTx" presStyleIdx="2" presStyleCnt="14">
        <dgm:presLayoutVars>
          <dgm:chMax val="0"/>
          <dgm:chPref val="0"/>
        </dgm:presLayoutVars>
      </dgm:prSet>
      <dgm:spPr/>
    </dgm:pt>
    <dgm:pt modelId="{4361E68D-21AC-4F17-B587-4705D45B79DE}" type="pres">
      <dgm:prSet presAssocID="{B1A11CA7-4F0F-4655-9247-10869C095984}" presName="txSpace" presStyleCnt="0"/>
      <dgm:spPr/>
    </dgm:pt>
    <dgm:pt modelId="{1CC6DCA1-D596-4C39-9DFB-511044E74D8F}" type="pres">
      <dgm:prSet presAssocID="{B1A11CA7-4F0F-4655-9247-10869C095984}" presName="desTx" presStyleLbl="revTx" presStyleIdx="3" presStyleCnt="14">
        <dgm:presLayoutVars/>
      </dgm:prSet>
      <dgm:spPr/>
    </dgm:pt>
    <dgm:pt modelId="{42D5E9BE-60AB-4EDF-99F1-14244493F890}" type="pres">
      <dgm:prSet presAssocID="{56492667-354E-4A7F-89F3-DF3E93CCC489}" presName="sibTrans" presStyleCnt="0"/>
      <dgm:spPr/>
    </dgm:pt>
    <dgm:pt modelId="{9DA48959-EAA6-466D-9F3D-9491287106FA}" type="pres">
      <dgm:prSet presAssocID="{ACBDA137-86E8-4CF3-AC0A-4AFA7A736C1D}" presName="compNode" presStyleCnt="0"/>
      <dgm:spPr/>
    </dgm:pt>
    <dgm:pt modelId="{302D1024-1D05-4763-A19E-0854C546A399}" type="pres">
      <dgm:prSet presAssocID="{ACBDA137-86E8-4CF3-AC0A-4AFA7A736C1D}"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Gears"/>
        </a:ext>
      </dgm:extLst>
    </dgm:pt>
    <dgm:pt modelId="{BEF930D8-75FD-4745-BDA6-2459CA250892}" type="pres">
      <dgm:prSet presAssocID="{ACBDA137-86E8-4CF3-AC0A-4AFA7A736C1D}" presName="iconSpace" presStyleCnt="0"/>
      <dgm:spPr/>
    </dgm:pt>
    <dgm:pt modelId="{88261F47-5C7A-4A87-9044-236642B05683}" type="pres">
      <dgm:prSet presAssocID="{ACBDA137-86E8-4CF3-AC0A-4AFA7A736C1D}" presName="parTx" presStyleLbl="revTx" presStyleIdx="4" presStyleCnt="14">
        <dgm:presLayoutVars>
          <dgm:chMax val="0"/>
          <dgm:chPref val="0"/>
        </dgm:presLayoutVars>
      </dgm:prSet>
      <dgm:spPr/>
    </dgm:pt>
    <dgm:pt modelId="{24B56260-8AF5-4DD0-94A0-5145B17CB69E}" type="pres">
      <dgm:prSet presAssocID="{ACBDA137-86E8-4CF3-AC0A-4AFA7A736C1D}" presName="txSpace" presStyleCnt="0"/>
      <dgm:spPr/>
    </dgm:pt>
    <dgm:pt modelId="{53661D67-4504-4476-8096-7147DC1AFF01}" type="pres">
      <dgm:prSet presAssocID="{ACBDA137-86E8-4CF3-AC0A-4AFA7A736C1D}" presName="desTx" presStyleLbl="revTx" presStyleIdx="5" presStyleCnt="14">
        <dgm:presLayoutVars/>
      </dgm:prSet>
      <dgm:spPr/>
    </dgm:pt>
    <dgm:pt modelId="{1C993735-DF0C-4FF9-A93B-C55A0BA49E18}" type="pres">
      <dgm:prSet presAssocID="{4983A46A-456A-423C-B178-471944C9113D}" presName="sibTrans" presStyleCnt="0"/>
      <dgm:spPr/>
    </dgm:pt>
    <dgm:pt modelId="{DE355B88-F9DB-45CE-9C08-B0C6F755F4D2}" type="pres">
      <dgm:prSet presAssocID="{7DCD8941-1470-4095-9517-02BF33DC0E1E}" presName="compNode" presStyleCnt="0"/>
      <dgm:spPr/>
    </dgm:pt>
    <dgm:pt modelId="{88519EC9-BA66-496B-A251-2265C41ED4A4}" type="pres">
      <dgm:prSet presAssocID="{7DCD8941-1470-4095-9517-02BF33DC0E1E}"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Truck"/>
        </a:ext>
      </dgm:extLst>
    </dgm:pt>
    <dgm:pt modelId="{2D325880-4A07-43CB-AF99-BB830E86E2DC}" type="pres">
      <dgm:prSet presAssocID="{7DCD8941-1470-4095-9517-02BF33DC0E1E}" presName="iconSpace" presStyleCnt="0"/>
      <dgm:spPr/>
    </dgm:pt>
    <dgm:pt modelId="{14B1F66B-F633-4741-85BF-673FA2577F06}" type="pres">
      <dgm:prSet presAssocID="{7DCD8941-1470-4095-9517-02BF33DC0E1E}" presName="parTx" presStyleLbl="revTx" presStyleIdx="6" presStyleCnt="14">
        <dgm:presLayoutVars>
          <dgm:chMax val="0"/>
          <dgm:chPref val="0"/>
        </dgm:presLayoutVars>
      </dgm:prSet>
      <dgm:spPr/>
    </dgm:pt>
    <dgm:pt modelId="{E8C65043-44AB-43E0-84D4-1AEF308F6AE3}" type="pres">
      <dgm:prSet presAssocID="{7DCD8941-1470-4095-9517-02BF33DC0E1E}" presName="txSpace" presStyleCnt="0"/>
      <dgm:spPr/>
    </dgm:pt>
    <dgm:pt modelId="{62A86718-5D68-48F5-A3D0-01D113F0D1E0}" type="pres">
      <dgm:prSet presAssocID="{7DCD8941-1470-4095-9517-02BF33DC0E1E}" presName="desTx" presStyleLbl="revTx" presStyleIdx="7" presStyleCnt="14">
        <dgm:presLayoutVars/>
      </dgm:prSet>
      <dgm:spPr/>
    </dgm:pt>
    <dgm:pt modelId="{3235FD87-D96C-4565-98B0-C3836E8B5542}" type="pres">
      <dgm:prSet presAssocID="{E84BB9E0-CA7C-4F27-B940-482069A8B8AA}" presName="sibTrans" presStyleCnt="0"/>
      <dgm:spPr/>
    </dgm:pt>
    <dgm:pt modelId="{C74214A9-4E7B-4DFB-B8A6-F64BABAB4C79}" type="pres">
      <dgm:prSet presAssocID="{20577052-2CDB-404C-92B9-4EB2D8821EFC}" presName="compNode" presStyleCnt="0"/>
      <dgm:spPr/>
    </dgm:pt>
    <dgm:pt modelId="{CAFD375F-68BB-4BAF-8D04-E80376E8B714}" type="pres">
      <dgm:prSet presAssocID="{20577052-2CDB-404C-92B9-4EB2D8821EFC}"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Syncing Cloud"/>
        </a:ext>
      </dgm:extLst>
    </dgm:pt>
    <dgm:pt modelId="{8569D474-456F-4047-A474-2571BDE2E58B}" type="pres">
      <dgm:prSet presAssocID="{20577052-2CDB-404C-92B9-4EB2D8821EFC}" presName="iconSpace" presStyleCnt="0"/>
      <dgm:spPr/>
    </dgm:pt>
    <dgm:pt modelId="{FE769A2E-B172-48E2-9F1B-84C93BA75F53}" type="pres">
      <dgm:prSet presAssocID="{20577052-2CDB-404C-92B9-4EB2D8821EFC}" presName="parTx" presStyleLbl="revTx" presStyleIdx="8" presStyleCnt="14">
        <dgm:presLayoutVars>
          <dgm:chMax val="0"/>
          <dgm:chPref val="0"/>
        </dgm:presLayoutVars>
      </dgm:prSet>
      <dgm:spPr/>
    </dgm:pt>
    <dgm:pt modelId="{8E8AFE33-7ABD-44E8-850A-5A31892AD8F7}" type="pres">
      <dgm:prSet presAssocID="{20577052-2CDB-404C-92B9-4EB2D8821EFC}" presName="txSpace" presStyleCnt="0"/>
      <dgm:spPr/>
    </dgm:pt>
    <dgm:pt modelId="{F6CADCDD-00F1-4EB9-8480-BA4A0B01FA17}" type="pres">
      <dgm:prSet presAssocID="{20577052-2CDB-404C-92B9-4EB2D8821EFC}" presName="desTx" presStyleLbl="revTx" presStyleIdx="9" presStyleCnt="14">
        <dgm:presLayoutVars/>
      </dgm:prSet>
      <dgm:spPr/>
    </dgm:pt>
    <dgm:pt modelId="{4802975D-4B31-41EA-9DC2-67AF89BC71F0}" type="pres">
      <dgm:prSet presAssocID="{580E6696-A145-4E4A-8705-F5D2944020CF}" presName="sibTrans" presStyleCnt="0"/>
      <dgm:spPr/>
    </dgm:pt>
    <dgm:pt modelId="{F763758E-3AFD-49FA-A958-803C3D1CF986}" type="pres">
      <dgm:prSet presAssocID="{99DECA2B-FA4E-410A-9AF9-E0FE117C6A48}" presName="compNode" presStyleCnt="0"/>
      <dgm:spPr/>
    </dgm:pt>
    <dgm:pt modelId="{CB59ADCE-F7F1-487E-A90A-FBF1D9EEBB2E}" type="pres">
      <dgm:prSet presAssocID="{99DECA2B-FA4E-410A-9AF9-E0FE117C6A48}" presName="iconRect" presStyleLbl="node1" presStyleIdx="5"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Call center"/>
        </a:ext>
      </dgm:extLst>
    </dgm:pt>
    <dgm:pt modelId="{620D0545-5F35-488E-B8DD-5639F3CD115A}" type="pres">
      <dgm:prSet presAssocID="{99DECA2B-FA4E-410A-9AF9-E0FE117C6A48}" presName="iconSpace" presStyleCnt="0"/>
      <dgm:spPr/>
    </dgm:pt>
    <dgm:pt modelId="{41D8D1A1-1385-47BD-AD90-1D6BD2FF989D}" type="pres">
      <dgm:prSet presAssocID="{99DECA2B-FA4E-410A-9AF9-E0FE117C6A48}" presName="parTx" presStyleLbl="revTx" presStyleIdx="10" presStyleCnt="14">
        <dgm:presLayoutVars>
          <dgm:chMax val="0"/>
          <dgm:chPref val="0"/>
        </dgm:presLayoutVars>
      </dgm:prSet>
      <dgm:spPr/>
    </dgm:pt>
    <dgm:pt modelId="{A4E8E271-91EF-430D-BEB0-1E119B3431AD}" type="pres">
      <dgm:prSet presAssocID="{99DECA2B-FA4E-410A-9AF9-E0FE117C6A48}" presName="txSpace" presStyleCnt="0"/>
      <dgm:spPr/>
    </dgm:pt>
    <dgm:pt modelId="{2C485A52-46D7-40D9-B5C4-8820AA85367D}" type="pres">
      <dgm:prSet presAssocID="{99DECA2B-FA4E-410A-9AF9-E0FE117C6A48}" presName="desTx" presStyleLbl="revTx" presStyleIdx="11" presStyleCnt="14">
        <dgm:presLayoutVars/>
      </dgm:prSet>
      <dgm:spPr/>
    </dgm:pt>
    <dgm:pt modelId="{7A74359C-8627-4200-901C-B89E7F2F9A06}" type="pres">
      <dgm:prSet presAssocID="{24ABB785-A596-4E48-BF55-BB52E45DE963}" presName="sibTrans" presStyleCnt="0"/>
      <dgm:spPr/>
    </dgm:pt>
    <dgm:pt modelId="{F8FB31E3-B92B-4F32-8FC0-925ED0747544}" type="pres">
      <dgm:prSet presAssocID="{C6999D02-52B0-4750-82AC-D39C556D3C1D}" presName="compNode" presStyleCnt="0"/>
      <dgm:spPr/>
    </dgm:pt>
    <dgm:pt modelId="{23B9E7AE-DAC6-4894-84AA-491026C49387}" type="pres">
      <dgm:prSet presAssocID="{C6999D02-52B0-4750-82AC-D39C556D3C1D}" presName="iconRect" presStyleLbl="node1" presStyleIdx="6" presStyleCnt="7"/>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Crawl"/>
        </a:ext>
      </dgm:extLst>
    </dgm:pt>
    <dgm:pt modelId="{FB1F5497-0A43-400D-BA06-354A893070B1}" type="pres">
      <dgm:prSet presAssocID="{C6999D02-52B0-4750-82AC-D39C556D3C1D}" presName="iconSpace" presStyleCnt="0"/>
      <dgm:spPr/>
    </dgm:pt>
    <dgm:pt modelId="{15567624-60E7-484A-8C54-181E9E7A96C2}" type="pres">
      <dgm:prSet presAssocID="{C6999D02-52B0-4750-82AC-D39C556D3C1D}" presName="parTx" presStyleLbl="revTx" presStyleIdx="12" presStyleCnt="14">
        <dgm:presLayoutVars>
          <dgm:chMax val="0"/>
          <dgm:chPref val="0"/>
        </dgm:presLayoutVars>
      </dgm:prSet>
      <dgm:spPr/>
    </dgm:pt>
    <dgm:pt modelId="{26BD7414-ECBF-4E5E-A733-E9101BB254A9}" type="pres">
      <dgm:prSet presAssocID="{C6999D02-52B0-4750-82AC-D39C556D3C1D}" presName="txSpace" presStyleCnt="0"/>
      <dgm:spPr/>
    </dgm:pt>
    <dgm:pt modelId="{72D75C0C-1AC0-400D-BFB8-B85ED488A0AC}" type="pres">
      <dgm:prSet presAssocID="{C6999D02-52B0-4750-82AC-D39C556D3C1D}" presName="desTx" presStyleLbl="revTx" presStyleIdx="13" presStyleCnt="14">
        <dgm:presLayoutVars/>
      </dgm:prSet>
      <dgm:spPr/>
    </dgm:pt>
  </dgm:ptLst>
  <dgm:cxnLst>
    <dgm:cxn modelId="{1EFFA913-9A4F-47DB-8723-EAE11D15944D}" type="presOf" srcId="{7DCD8941-1470-4095-9517-02BF33DC0E1E}" destId="{14B1F66B-F633-4741-85BF-673FA2577F06}" srcOrd="0" destOrd="0" presId="urn:microsoft.com/office/officeart/2018/2/layout/IconLabelDescriptionList"/>
    <dgm:cxn modelId="{EC9C4C16-F999-4462-AF83-4A9B4561A393}" srcId="{2D776AE1-3358-4B6C-8735-3908FE53A185}" destId="{B1A11CA7-4F0F-4655-9247-10869C095984}" srcOrd="1" destOrd="0" parTransId="{791C6366-D9A7-4724-871A-F7C7D04ED7AC}" sibTransId="{56492667-354E-4A7F-89F3-DF3E93CCC489}"/>
    <dgm:cxn modelId="{8D738222-4A52-43A4-9EF9-C67E4A029D7B}" type="presOf" srcId="{99DECA2B-FA4E-410A-9AF9-E0FE117C6A48}" destId="{41D8D1A1-1385-47BD-AD90-1D6BD2FF989D}" srcOrd="0" destOrd="0" presId="urn:microsoft.com/office/officeart/2018/2/layout/IconLabelDescriptionList"/>
    <dgm:cxn modelId="{9BB53C25-AA12-4BBD-B6A3-736FC13B208F}" type="presOf" srcId="{ACBDA137-86E8-4CF3-AC0A-4AFA7A736C1D}" destId="{88261F47-5C7A-4A87-9044-236642B05683}" srcOrd="0" destOrd="0" presId="urn:microsoft.com/office/officeart/2018/2/layout/IconLabelDescriptionList"/>
    <dgm:cxn modelId="{866BBD36-6FFB-43E5-BD20-ACE8F20B302E}" type="presOf" srcId="{2D776AE1-3358-4B6C-8735-3908FE53A185}" destId="{876AC2F9-4D07-4FB3-AB80-15FF07973ACC}" srcOrd="0" destOrd="0" presId="urn:microsoft.com/office/officeart/2018/2/layout/IconLabelDescriptionList"/>
    <dgm:cxn modelId="{0998D64F-7DC8-489A-9BF5-2B060A52CA82}" type="presOf" srcId="{205AB947-671B-4031-8C21-831C107CF1A0}" destId="{F6CADCDD-00F1-4EB9-8480-BA4A0B01FA17}" srcOrd="0" destOrd="0" presId="urn:microsoft.com/office/officeart/2018/2/layout/IconLabelDescriptionList"/>
    <dgm:cxn modelId="{C0379651-2EA3-4949-BE1D-E343879A0001}" type="presOf" srcId="{B1A11CA7-4F0F-4655-9247-10869C095984}" destId="{A1E4A1B3-0ECB-4560-938A-F317F51D1AB2}" srcOrd="0" destOrd="0" presId="urn:microsoft.com/office/officeart/2018/2/layout/IconLabelDescriptionList"/>
    <dgm:cxn modelId="{6A82B67E-1775-41E4-8057-D3AE269F4EA7}" type="presOf" srcId="{C6999D02-52B0-4750-82AC-D39C556D3C1D}" destId="{15567624-60E7-484A-8C54-181E9E7A96C2}" srcOrd="0" destOrd="0" presId="urn:microsoft.com/office/officeart/2018/2/layout/IconLabelDescriptionList"/>
    <dgm:cxn modelId="{5AD8AD95-87DD-40A3-B361-F63E7D59A00F}" srcId="{2D776AE1-3358-4B6C-8735-3908FE53A185}" destId="{AF486D3F-83B3-4779-84FA-01CB3EA3E8DE}" srcOrd="0" destOrd="0" parTransId="{935EFE88-BB48-4E62-9C99-06BADC35626A}" sibTransId="{862AC4B8-2581-41F5-BD8D-A26E6D47029F}"/>
    <dgm:cxn modelId="{A611CAA5-A0FB-4DD9-9C75-B35AD601BB4E}" type="presOf" srcId="{AF486D3F-83B3-4779-84FA-01CB3EA3E8DE}" destId="{12B3A87F-F6CF-4E89-9118-B3EAF49BDA35}" srcOrd="0" destOrd="0" presId="urn:microsoft.com/office/officeart/2018/2/layout/IconLabelDescriptionList"/>
    <dgm:cxn modelId="{F7858BB4-7302-41AF-8B85-72617CBD32DB}" srcId="{2D776AE1-3358-4B6C-8735-3908FE53A185}" destId="{20577052-2CDB-404C-92B9-4EB2D8821EFC}" srcOrd="4" destOrd="0" parTransId="{BDF5F5E2-5AF7-4B14-AA38-EE7508A615B2}" sibTransId="{580E6696-A145-4E4A-8705-F5D2944020CF}"/>
    <dgm:cxn modelId="{27CB58C7-4A90-4216-99C1-17CEEDEC2CF7}" srcId="{2D776AE1-3358-4B6C-8735-3908FE53A185}" destId="{C6999D02-52B0-4750-82AC-D39C556D3C1D}" srcOrd="6" destOrd="0" parTransId="{3E6D098A-99D0-4807-BE57-FBAF88B195EF}" sibTransId="{1094A13A-FA93-4649-9213-53BAD57FE72C}"/>
    <dgm:cxn modelId="{7AFCA8D5-9005-4B71-A400-88ED002A8481}" srcId="{2D776AE1-3358-4B6C-8735-3908FE53A185}" destId="{7DCD8941-1470-4095-9517-02BF33DC0E1E}" srcOrd="3" destOrd="0" parTransId="{3AAD4FB4-3128-4113-9EAB-A64A8E709412}" sibTransId="{E84BB9E0-CA7C-4F27-B940-482069A8B8AA}"/>
    <dgm:cxn modelId="{627D02D6-A7CF-43EB-9A90-C99F44E84463}" srcId="{20577052-2CDB-404C-92B9-4EB2D8821EFC}" destId="{205AB947-671B-4031-8C21-831C107CF1A0}" srcOrd="0" destOrd="0" parTransId="{6501A518-24C7-475D-9960-50C78069858A}" sibTransId="{DC22642B-28B6-4F38-94C7-99C7D6180097}"/>
    <dgm:cxn modelId="{EDE245DC-4DF9-4744-82E4-42151DD326DC}" srcId="{2D776AE1-3358-4B6C-8735-3908FE53A185}" destId="{99DECA2B-FA4E-410A-9AF9-E0FE117C6A48}" srcOrd="5" destOrd="0" parTransId="{3EE4BCA0-5997-4799-9D65-880DB8D8F8DB}" sibTransId="{24ABB785-A596-4E48-BF55-BB52E45DE963}"/>
    <dgm:cxn modelId="{0C647EE3-061A-43A5-867A-DA7860A0A86D}" srcId="{2D776AE1-3358-4B6C-8735-3908FE53A185}" destId="{ACBDA137-86E8-4CF3-AC0A-4AFA7A736C1D}" srcOrd="2" destOrd="0" parTransId="{18446374-283C-48FF-B54D-8144BBB638E4}" sibTransId="{4983A46A-456A-423C-B178-471944C9113D}"/>
    <dgm:cxn modelId="{7B86AFEB-CC38-4CCF-8442-63017BB8020B}" type="presOf" srcId="{20577052-2CDB-404C-92B9-4EB2D8821EFC}" destId="{FE769A2E-B172-48E2-9F1B-84C93BA75F53}" srcOrd="0" destOrd="0" presId="urn:microsoft.com/office/officeart/2018/2/layout/IconLabelDescriptionList"/>
    <dgm:cxn modelId="{B9755136-417C-4862-85BA-18B4CDEAB09F}" type="presParOf" srcId="{876AC2F9-4D07-4FB3-AB80-15FF07973ACC}" destId="{35E0C7F6-E1B8-4438-B033-0898F8559B33}" srcOrd="0" destOrd="0" presId="urn:microsoft.com/office/officeart/2018/2/layout/IconLabelDescriptionList"/>
    <dgm:cxn modelId="{8BF14E29-E446-4F46-8C96-93D980320494}" type="presParOf" srcId="{35E0C7F6-E1B8-4438-B033-0898F8559B33}" destId="{BD4C9346-F582-46B5-BF80-5FAA7C298F5B}" srcOrd="0" destOrd="0" presId="urn:microsoft.com/office/officeart/2018/2/layout/IconLabelDescriptionList"/>
    <dgm:cxn modelId="{42D26AD0-07DA-46A7-B2D0-FF9E35D304BD}" type="presParOf" srcId="{35E0C7F6-E1B8-4438-B033-0898F8559B33}" destId="{12244769-746A-4662-9B0C-232DA5745390}" srcOrd="1" destOrd="0" presId="urn:microsoft.com/office/officeart/2018/2/layout/IconLabelDescriptionList"/>
    <dgm:cxn modelId="{244A3A13-4EF8-4F82-BE22-EF0E3C5571E8}" type="presParOf" srcId="{35E0C7F6-E1B8-4438-B033-0898F8559B33}" destId="{12B3A87F-F6CF-4E89-9118-B3EAF49BDA35}" srcOrd="2" destOrd="0" presId="urn:microsoft.com/office/officeart/2018/2/layout/IconLabelDescriptionList"/>
    <dgm:cxn modelId="{100710B0-0CBD-497A-AE6F-CB0EEBDF078E}" type="presParOf" srcId="{35E0C7F6-E1B8-4438-B033-0898F8559B33}" destId="{54B0D561-B633-466A-AA8D-00395C6E3889}" srcOrd="3" destOrd="0" presId="urn:microsoft.com/office/officeart/2018/2/layout/IconLabelDescriptionList"/>
    <dgm:cxn modelId="{9983455D-D10D-4042-BDF5-F455DEB63B04}" type="presParOf" srcId="{35E0C7F6-E1B8-4438-B033-0898F8559B33}" destId="{7A3CE3B5-5F90-47E8-BC66-3AB7504F53E3}" srcOrd="4" destOrd="0" presId="urn:microsoft.com/office/officeart/2018/2/layout/IconLabelDescriptionList"/>
    <dgm:cxn modelId="{472E805C-2B52-478B-A905-43852ACC56B2}" type="presParOf" srcId="{876AC2F9-4D07-4FB3-AB80-15FF07973ACC}" destId="{A262B6BF-14FF-464D-958E-2441C154ACFA}" srcOrd="1" destOrd="0" presId="urn:microsoft.com/office/officeart/2018/2/layout/IconLabelDescriptionList"/>
    <dgm:cxn modelId="{F563916F-9A35-4606-A7F6-4898FD5CAEAC}" type="presParOf" srcId="{876AC2F9-4D07-4FB3-AB80-15FF07973ACC}" destId="{36B0D735-C96C-4FA0-8D88-CFE46A84C6FA}" srcOrd="2" destOrd="0" presId="urn:microsoft.com/office/officeart/2018/2/layout/IconLabelDescriptionList"/>
    <dgm:cxn modelId="{D2D6CE4B-E33D-4C38-B353-EE70DDE95A10}" type="presParOf" srcId="{36B0D735-C96C-4FA0-8D88-CFE46A84C6FA}" destId="{31E3AF6B-DF9A-4061-84A9-7E1FFA26EA9F}" srcOrd="0" destOrd="0" presId="urn:microsoft.com/office/officeart/2018/2/layout/IconLabelDescriptionList"/>
    <dgm:cxn modelId="{4F5AF065-B40A-4E7B-A6E4-8426BD1F1B38}" type="presParOf" srcId="{36B0D735-C96C-4FA0-8D88-CFE46A84C6FA}" destId="{C92AAB44-536E-4B6D-BC19-34D8A5BFD940}" srcOrd="1" destOrd="0" presId="urn:microsoft.com/office/officeart/2018/2/layout/IconLabelDescriptionList"/>
    <dgm:cxn modelId="{5FF50911-C1A1-45B3-BC97-76010FD17449}" type="presParOf" srcId="{36B0D735-C96C-4FA0-8D88-CFE46A84C6FA}" destId="{A1E4A1B3-0ECB-4560-938A-F317F51D1AB2}" srcOrd="2" destOrd="0" presId="urn:microsoft.com/office/officeart/2018/2/layout/IconLabelDescriptionList"/>
    <dgm:cxn modelId="{B7E511ED-AE74-4B11-B528-2BFC9AA940EF}" type="presParOf" srcId="{36B0D735-C96C-4FA0-8D88-CFE46A84C6FA}" destId="{4361E68D-21AC-4F17-B587-4705D45B79DE}" srcOrd="3" destOrd="0" presId="urn:microsoft.com/office/officeart/2018/2/layout/IconLabelDescriptionList"/>
    <dgm:cxn modelId="{D1FB42DC-3D05-4B6E-8FB5-9C909EF80C8D}" type="presParOf" srcId="{36B0D735-C96C-4FA0-8D88-CFE46A84C6FA}" destId="{1CC6DCA1-D596-4C39-9DFB-511044E74D8F}" srcOrd="4" destOrd="0" presId="urn:microsoft.com/office/officeart/2018/2/layout/IconLabelDescriptionList"/>
    <dgm:cxn modelId="{AEA73E4D-6C37-4968-B73F-350AD8221478}" type="presParOf" srcId="{876AC2F9-4D07-4FB3-AB80-15FF07973ACC}" destId="{42D5E9BE-60AB-4EDF-99F1-14244493F890}" srcOrd="3" destOrd="0" presId="urn:microsoft.com/office/officeart/2018/2/layout/IconLabelDescriptionList"/>
    <dgm:cxn modelId="{1A3CFAC4-E46A-40F0-948F-FBB3B0169FB1}" type="presParOf" srcId="{876AC2F9-4D07-4FB3-AB80-15FF07973ACC}" destId="{9DA48959-EAA6-466D-9F3D-9491287106FA}" srcOrd="4" destOrd="0" presId="urn:microsoft.com/office/officeart/2018/2/layout/IconLabelDescriptionList"/>
    <dgm:cxn modelId="{00503D95-84AB-4EA6-B8B2-F79C5CDBF8DD}" type="presParOf" srcId="{9DA48959-EAA6-466D-9F3D-9491287106FA}" destId="{302D1024-1D05-4763-A19E-0854C546A399}" srcOrd="0" destOrd="0" presId="urn:microsoft.com/office/officeart/2018/2/layout/IconLabelDescriptionList"/>
    <dgm:cxn modelId="{385C8043-B97B-45A1-82EF-EB4928739B5E}" type="presParOf" srcId="{9DA48959-EAA6-466D-9F3D-9491287106FA}" destId="{BEF930D8-75FD-4745-BDA6-2459CA250892}" srcOrd="1" destOrd="0" presId="urn:microsoft.com/office/officeart/2018/2/layout/IconLabelDescriptionList"/>
    <dgm:cxn modelId="{6087036A-17D5-4F0D-BA48-F6D064A65E67}" type="presParOf" srcId="{9DA48959-EAA6-466D-9F3D-9491287106FA}" destId="{88261F47-5C7A-4A87-9044-236642B05683}" srcOrd="2" destOrd="0" presId="urn:microsoft.com/office/officeart/2018/2/layout/IconLabelDescriptionList"/>
    <dgm:cxn modelId="{0C500546-B3E4-4572-A6BE-7BC1989A4D54}" type="presParOf" srcId="{9DA48959-EAA6-466D-9F3D-9491287106FA}" destId="{24B56260-8AF5-4DD0-94A0-5145B17CB69E}" srcOrd="3" destOrd="0" presId="urn:microsoft.com/office/officeart/2018/2/layout/IconLabelDescriptionList"/>
    <dgm:cxn modelId="{CB790248-797A-4F9B-AB19-2124BBC7262C}" type="presParOf" srcId="{9DA48959-EAA6-466D-9F3D-9491287106FA}" destId="{53661D67-4504-4476-8096-7147DC1AFF01}" srcOrd="4" destOrd="0" presId="urn:microsoft.com/office/officeart/2018/2/layout/IconLabelDescriptionList"/>
    <dgm:cxn modelId="{28C29B87-4544-4F97-ABC4-0A265934694D}" type="presParOf" srcId="{876AC2F9-4D07-4FB3-AB80-15FF07973ACC}" destId="{1C993735-DF0C-4FF9-A93B-C55A0BA49E18}" srcOrd="5" destOrd="0" presId="urn:microsoft.com/office/officeart/2018/2/layout/IconLabelDescriptionList"/>
    <dgm:cxn modelId="{AD3B2FED-13E0-44CE-9B7B-D4DB331A8AFD}" type="presParOf" srcId="{876AC2F9-4D07-4FB3-AB80-15FF07973ACC}" destId="{DE355B88-F9DB-45CE-9C08-B0C6F755F4D2}" srcOrd="6" destOrd="0" presId="urn:microsoft.com/office/officeart/2018/2/layout/IconLabelDescriptionList"/>
    <dgm:cxn modelId="{AD019346-6BAF-4742-A504-02575E25DADF}" type="presParOf" srcId="{DE355B88-F9DB-45CE-9C08-B0C6F755F4D2}" destId="{88519EC9-BA66-496B-A251-2265C41ED4A4}" srcOrd="0" destOrd="0" presId="urn:microsoft.com/office/officeart/2018/2/layout/IconLabelDescriptionList"/>
    <dgm:cxn modelId="{C33435AE-5E9A-4B12-8475-514349A8B9DE}" type="presParOf" srcId="{DE355B88-F9DB-45CE-9C08-B0C6F755F4D2}" destId="{2D325880-4A07-43CB-AF99-BB830E86E2DC}" srcOrd="1" destOrd="0" presId="urn:microsoft.com/office/officeart/2018/2/layout/IconLabelDescriptionList"/>
    <dgm:cxn modelId="{EA590999-7418-4EF9-AC26-D7BCC2977763}" type="presParOf" srcId="{DE355B88-F9DB-45CE-9C08-B0C6F755F4D2}" destId="{14B1F66B-F633-4741-85BF-673FA2577F06}" srcOrd="2" destOrd="0" presId="urn:microsoft.com/office/officeart/2018/2/layout/IconLabelDescriptionList"/>
    <dgm:cxn modelId="{872DB8E1-7224-4A7B-8E17-EBA1D3597F8A}" type="presParOf" srcId="{DE355B88-F9DB-45CE-9C08-B0C6F755F4D2}" destId="{E8C65043-44AB-43E0-84D4-1AEF308F6AE3}" srcOrd="3" destOrd="0" presId="urn:microsoft.com/office/officeart/2018/2/layout/IconLabelDescriptionList"/>
    <dgm:cxn modelId="{7543581E-180E-4549-A9B4-B4964F6CCA02}" type="presParOf" srcId="{DE355B88-F9DB-45CE-9C08-B0C6F755F4D2}" destId="{62A86718-5D68-48F5-A3D0-01D113F0D1E0}" srcOrd="4" destOrd="0" presId="urn:microsoft.com/office/officeart/2018/2/layout/IconLabelDescriptionList"/>
    <dgm:cxn modelId="{A59E198D-216D-4CFF-BA33-4E14D7078F43}" type="presParOf" srcId="{876AC2F9-4D07-4FB3-AB80-15FF07973ACC}" destId="{3235FD87-D96C-4565-98B0-C3836E8B5542}" srcOrd="7" destOrd="0" presId="urn:microsoft.com/office/officeart/2018/2/layout/IconLabelDescriptionList"/>
    <dgm:cxn modelId="{5FF6335C-DA0D-43E2-9CA2-39E7A52B2019}" type="presParOf" srcId="{876AC2F9-4D07-4FB3-AB80-15FF07973ACC}" destId="{C74214A9-4E7B-4DFB-B8A6-F64BABAB4C79}" srcOrd="8" destOrd="0" presId="urn:microsoft.com/office/officeart/2018/2/layout/IconLabelDescriptionList"/>
    <dgm:cxn modelId="{807C7D0F-5E66-4E94-8E35-50BD04D44E38}" type="presParOf" srcId="{C74214A9-4E7B-4DFB-B8A6-F64BABAB4C79}" destId="{CAFD375F-68BB-4BAF-8D04-E80376E8B714}" srcOrd="0" destOrd="0" presId="urn:microsoft.com/office/officeart/2018/2/layout/IconLabelDescriptionList"/>
    <dgm:cxn modelId="{D2612EC9-2E11-4610-8D05-0508B637AC05}" type="presParOf" srcId="{C74214A9-4E7B-4DFB-B8A6-F64BABAB4C79}" destId="{8569D474-456F-4047-A474-2571BDE2E58B}" srcOrd="1" destOrd="0" presId="urn:microsoft.com/office/officeart/2018/2/layout/IconLabelDescriptionList"/>
    <dgm:cxn modelId="{AD32018F-A4F8-425A-A92E-A0506C046CFD}" type="presParOf" srcId="{C74214A9-4E7B-4DFB-B8A6-F64BABAB4C79}" destId="{FE769A2E-B172-48E2-9F1B-84C93BA75F53}" srcOrd="2" destOrd="0" presId="urn:microsoft.com/office/officeart/2018/2/layout/IconLabelDescriptionList"/>
    <dgm:cxn modelId="{0602E4F9-DD49-4934-BB9F-25C0829C98C7}" type="presParOf" srcId="{C74214A9-4E7B-4DFB-B8A6-F64BABAB4C79}" destId="{8E8AFE33-7ABD-44E8-850A-5A31892AD8F7}" srcOrd="3" destOrd="0" presId="urn:microsoft.com/office/officeart/2018/2/layout/IconLabelDescriptionList"/>
    <dgm:cxn modelId="{4748C66D-E2D6-41DA-B33F-31B5F75CC8EB}" type="presParOf" srcId="{C74214A9-4E7B-4DFB-B8A6-F64BABAB4C79}" destId="{F6CADCDD-00F1-4EB9-8480-BA4A0B01FA17}" srcOrd="4" destOrd="0" presId="urn:microsoft.com/office/officeart/2018/2/layout/IconLabelDescriptionList"/>
    <dgm:cxn modelId="{F03F9BE3-828B-4834-A1E7-2745E4DEB934}" type="presParOf" srcId="{876AC2F9-4D07-4FB3-AB80-15FF07973ACC}" destId="{4802975D-4B31-41EA-9DC2-67AF89BC71F0}" srcOrd="9" destOrd="0" presId="urn:microsoft.com/office/officeart/2018/2/layout/IconLabelDescriptionList"/>
    <dgm:cxn modelId="{D7CC781B-2947-4B73-AA7B-FFE163BD3660}" type="presParOf" srcId="{876AC2F9-4D07-4FB3-AB80-15FF07973ACC}" destId="{F763758E-3AFD-49FA-A958-803C3D1CF986}" srcOrd="10" destOrd="0" presId="urn:microsoft.com/office/officeart/2018/2/layout/IconLabelDescriptionList"/>
    <dgm:cxn modelId="{8840AC25-1D97-4D04-9E53-91DF2D9B39FF}" type="presParOf" srcId="{F763758E-3AFD-49FA-A958-803C3D1CF986}" destId="{CB59ADCE-F7F1-487E-A90A-FBF1D9EEBB2E}" srcOrd="0" destOrd="0" presId="urn:microsoft.com/office/officeart/2018/2/layout/IconLabelDescriptionList"/>
    <dgm:cxn modelId="{15F06378-FBE0-495C-92ED-85D8F13095E0}" type="presParOf" srcId="{F763758E-3AFD-49FA-A958-803C3D1CF986}" destId="{620D0545-5F35-488E-B8DD-5639F3CD115A}" srcOrd="1" destOrd="0" presId="urn:microsoft.com/office/officeart/2018/2/layout/IconLabelDescriptionList"/>
    <dgm:cxn modelId="{59A1D9C0-04AD-427E-9368-DD4D4D136DB5}" type="presParOf" srcId="{F763758E-3AFD-49FA-A958-803C3D1CF986}" destId="{41D8D1A1-1385-47BD-AD90-1D6BD2FF989D}" srcOrd="2" destOrd="0" presId="urn:microsoft.com/office/officeart/2018/2/layout/IconLabelDescriptionList"/>
    <dgm:cxn modelId="{1B4FC5E2-35EB-461D-84D3-B4E7D14AB4CC}" type="presParOf" srcId="{F763758E-3AFD-49FA-A958-803C3D1CF986}" destId="{A4E8E271-91EF-430D-BEB0-1E119B3431AD}" srcOrd="3" destOrd="0" presId="urn:microsoft.com/office/officeart/2018/2/layout/IconLabelDescriptionList"/>
    <dgm:cxn modelId="{C45CCEB6-33D4-4E8A-A5C2-C50C4AA9CEB8}" type="presParOf" srcId="{F763758E-3AFD-49FA-A958-803C3D1CF986}" destId="{2C485A52-46D7-40D9-B5C4-8820AA85367D}" srcOrd="4" destOrd="0" presId="urn:microsoft.com/office/officeart/2018/2/layout/IconLabelDescriptionList"/>
    <dgm:cxn modelId="{92EABE87-8DA2-4CE0-9262-858AD99DFF63}" type="presParOf" srcId="{876AC2F9-4D07-4FB3-AB80-15FF07973ACC}" destId="{7A74359C-8627-4200-901C-B89E7F2F9A06}" srcOrd="11" destOrd="0" presId="urn:microsoft.com/office/officeart/2018/2/layout/IconLabelDescriptionList"/>
    <dgm:cxn modelId="{46DD3029-7CF5-432B-9DBA-D45E9F6E07B3}" type="presParOf" srcId="{876AC2F9-4D07-4FB3-AB80-15FF07973ACC}" destId="{F8FB31E3-B92B-4F32-8FC0-925ED0747544}" srcOrd="12" destOrd="0" presId="urn:microsoft.com/office/officeart/2018/2/layout/IconLabelDescriptionList"/>
    <dgm:cxn modelId="{98456691-EFA5-4F4F-807F-CB5EDB544872}" type="presParOf" srcId="{F8FB31E3-B92B-4F32-8FC0-925ED0747544}" destId="{23B9E7AE-DAC6-4894-84AA-491026C49387}" srcOrd="0" destOrd="0" presId="urn:microsoft.com/office/officeart/2018/2/layout/IconLabelDescriptionList"/>
    <dgm:cxn modelId="{FAF8D781-514B-4F47-BC74-C3E3B3B12B1E}" type="presParOf" srcId="{F8FB31E3-B92B-4F32-8FC0-925ED0747544}" destId="{FB1F5497-0A43-400D-BA06-354A893070B1}" srcOrd="1" destOrd="0" presId="urn:microsoft.com/office/officeart/2018/2/layout/IconLabelDescriptionList"/>
    <dgm:cxn modelId="{854BE672-4520-4E06-AC9E-6C4AB3D2EDD4}" type="presParOf" srcId="{F8FB31E3-B92B-4F32-8FC0-925ED0747544}" destId="{15567624-60E7-484A-8C54-181E9E7A96C2}" srcOrd="2" destOrd="0" presId="urn:microsoft.com/office/officeart/2018/2/layout/IconLabelDescriptionList"/>
    <dgm:cxn modelId="{F9F0C53B-FBCC-4D7E-8E89-9FA0CB5BD580}" type="presParOf" srcId="{F8FB31E3-B92B-4F32-8FC0-925ED0747544}" destId="{26BD7414-ECBF-4E5E-A733-E9101BB254A9}" srcOrd="3" destOrd="0" presId="urn:microsoft.com/office/officeart/2018/2/layout/IconLabelDescriptionList"/>
    <dgm:cxn modelId="{DDB8DAE7-56DD-4278-9A66-A2F1B3F9FFD3}" type="presParOf" srcId="{F8FB31E3-B92B-4F32-8FC0-925ED0747544}" destId="{72D75C0C-1AC0-400D-BFB8-B85ED488A0AC}" srcOrd="4" destOrd="0" presId="urn:microsoft.com/office/officeart/2018/2/layout/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4C9346-F582-46B5-BF80-5FAA7C298F5B}">
      <dsp:nvSpPr>
        <dsp:cNvPr id="0" name=""/>
        <dsp:cNvSpPr/>
      </dsp:nvSpPr>
      <dsp:spPr>
        <a:xfrm>
          <a:off x="2800" y="1345449"/>
          <a:ext cx="480621" cy="48062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2B3A87F-F6CF-4E89-9118-B3EAF49BDA35}">
      <dsp:nvSpPr>
        <dsp:cNvPr id="0" name=""/>
        <dsp:cNvSpPr/>
      </dsp:nvSpPr>
      <dsp:spPr>
        <a:xfrm>
          <a:off x="2800" y="1944682"/>
          <a:ext cx="1373203" cy="20107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00100">
            <a:lnSpc>
              <a:spcPct val="90000"/>
            </a:lnSpc>
            <a:spcBef>
              <a:spcPct val="0"/>
            </a:spcBef>
            <a:spcAft>
              <a:spcPct val="35000"/>
            </a:spcAft>
            <a:buNone/>
            <a:defRPr b="1"/>
          </a:pPr>
          <a:r>
            <a:rPr lang="en-IN" sz="1800" b="0" i="0" kern="1200" dirty="0"/>
            <a:t>Import the Required Libraries</a:t>
          </a:r>
          <a:endParaRPr lang="en-US" sz="1800" kern="1200" dirty="0"/>
        </a:p>
      </dsp:txBody>
      <dsp:txXfrm>
        <a:off x="2800" y="1944682"/>
        <a:ext cx="1373203" cy="2010770"/>
      </dsp:txXfrm>
    </dsp:sp>
    <dsp:sp modelId="{7A3CE3B5-5F90-47E8-BC66-3AB7504F53E3}">
      <dsp:nvSpPr>
        <dsp:cNvPr id="0" name=""/>
        <dsp:cNvSpPr/>
      </dsp:nvSpPr>
      <dsp:spPr>
        <a:xfrm>
          <a:off x="2800" y="4010621"/>
          <a:ext cx="1373203" cy="113321"/>
        </a:xfrm>
        <a:prstGeom prst="rect">
          <a:avLst/>
        </a:prstGeom>
        <a:noFill/>
        <a:ln>
          <a:noFill/>
        </a:ln>
        <a:effectLst/>
      </dsp:spPr>
      <dsp:style>
        <a:lnRef idx="0">
          <a:scrgbClr r="0" g="0" b="0"/>
        </a:lnRef>
        <a:fillRef idx="0">
          <a:scrgbClr r="0" g="0" b="0"/>
        </a:fillRef>
        <a:effectRef idx="0">
          <a:scrgbClr r="0" g="0" b="0"/>
        </a:effectRef>
        <a:fontRef idx="minor"/>
      </dsp:style>
    </dsp:sp>
    <dsp:sp modelId="{31E3AF6B-DF9A-4061-84A9-7E1FFA26EA9F}">
      <dsp:nvSpPr>
        <dsp:cNvPr id="0" name=""/>
        <dsp:cNvSpPr/>
      </dsp:nvSpPr>
      <dsp:spPr>
        <a:xfrm>
          <a:off x="1616314" y="1345449"/>
          <a:ext cx="480621" cy="48062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1E4A1B3-0ECB-4560-938A-F317F51D1AB2}">
      <dsp:nvSpPr>
        <dsp:cNvPr id="0" name=""/>
        <dsp:cNvSpPr/>
      </dsp:nvSpPr>
      <dsp:spPr>
        <a:xfrm>
          <a:off x="1616314" y="1944682"/>
          <a:ext cx="1373203" cy="20107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00100">
            <a:lnSpc>
              <a:spcPct val="90000"/>
            </a:lnSpc>
            <a:spcBef>
              <a:spcPct val="0"/>
            </a:spcBef>
            <a:spcAft>
              <a:spcPct val="35000"/>
            </a:spcAft>
            <a:buNone/>
            <a:defRPr b="1"/>
          </a:pPr>
          <a:r>
            <a:rPr lang="en-US" sz="1800" b="0" i="0" kern="1200" dirty="0"/>
            <a:t>Import the object detection module</a:t>
          </a:r>
          <a:endParaRPr lang="en-US" sz="1800" kern="1200" dirty="0"/>
        </a:p>
      </dsp:txBody>
      <dsp:txXfrm>
        <a:off x="1616314" y="1944682"/>
        <a:ext cx="1373203" cy="2010770"/>
      </dsp:txXfrm>
    </dsp:sp>
    <dsp:sp modelId="{1CC6DCA1-D596-4C39-9DFB-511044E74D8F}">
      <dsp:nvSpPr>
        <dsp:cNvPr id="0" name=""/>
        <dsp:cNvSpPr/>
      </dsp:nvSpPr>
      <dsp:spPr>
        <a:xfrm>
          <a:off x="1616314" y="4010621"/>
          <a:ext cx="1373203" cy="113321"/>
        </a:xfrm>
        <a:prstGeom prst="rect">
          <a:avLst/>
        </a:prstGeom>
        <a:noFill/>
        <a:ln>
          <a:noFill/>
        </a:ln>
        <a:effectLst/>
      </dsp:spPr>
      <dsp:style>
        <a:lnRef idx="0">
          <a:scrgbClr r="0" g="0" b="0"/>
        </a:lnRef>
        <a:fillRef idx="0">
          <a:scrgbClr r="0" g="0" b="0"/>
        </a:fillRef>
        <a:effectRef idx="0">
          <a:scrgbClr r="0" g="0" b="0"/>
        </a:effectRef>
        <a:fontRef idx="minor"/>
      </dsp:style>
    </dsp:sp>
    <dsp:sp modelId="{302D1024-1D05-4763-A19E-0854C546A399}">
      <dsp:nvSpPr>
        <dsp:cNvPr id="0" name=""/>
        <dsp:cNvSpPr/>
      </dsp:nvSpPr>
      <dsp:spPr>
        <a:xfrm>
          <a:off x="3229827" y="1345449"/>
          <a:ext cx="480621" cy="48062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8261F47-5C7A-4A87-9044-236642B05683}">
      <dsp:nvSpPr>
        <dsp:cNvPr id="0" name=""/>
        <dsp:cNvSpPr/>
      </dsp:nvSpPr>
      <dsp:spPr>
        <a:xfrm>
          <a:off x="3229827" y="1944682"/>
          <a:ext cx="1373203" cy="20107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00100">
            <a:lnSpc>
              <a:spcPct val="90000"/>
            </a:lnSpc>
            <a:spcBef>
              <a:spcPct val="0"/>
            </a:spcBef>
            <a:spcAft>
              <a:spcPct val="35000"/>
            </a:spcAft>
            <a:buNone/>
            <a:defRPr b="1"/>
          </a:pPr>
          <a:r>
            <a:rPr lang="en-IN" sz="1800" b="0" i="0" kern="1200" dirty="0"/>
            <a:t>Model Preparation Loader</a:t>
          </a:r>
          <a:endParaRPr lang="en-US" sz="1800" kern="1200" dirty="0"/>
        </a:p>
      </dsp:txBody>
      <dsp:txXfrm>
        <a:off x="3229827" y="1944682"/>
        <a:ext cx="1373203" cy="2010770"/>
      </dsp:txXfrm>
    </dsp:sp>
    <dsp:sp modelId="{53661D67-4504-4476-8096-7147DC1AFF01}">
      <dsp:nvSpPr>
        <dsp:cNvPr id="0" name=""/>
        <dsp:cNvSpPr/>
      </dsp:nvSpPr>
      <dsp:spPr>
        <a:xfrm>
          <a:off x="3229827" y="4010621"/>
          <a:ext cx="1373203" cy="113321"/>
        </a:xfrm>
        <a:prstGeom prst="rect">
          <a:avLst/>
        </a:prstGeom>
        <a:noFill/>
        <a:ln>
          <a:noFill/>
        </a:ln>
        <a:effectLst/>
      </dsp:spPr>
      <dsp:style>
        <a:lnRef idx="0">
          <a:scrgbClr r="0" g="0" b="0"/>
        </a:lnRef>
        <a:fillRef idx="0">
          <a:scrgbClr r="0" g="0" b="0"/>
        </a:fillRef>
        <a:effectRef idx="0">
          <a:scrgbClr r="0" g="0" b="0"/>
        </a:effectRef>
        <a:fontRef idx="minor"/>
      </dsp:style>
    </dsp:sp>
    <dsp:sp modelId="{88519EC9-BA66-496B-A251-2265C41ED4A4}">
      <dsp:nvSpPr>
        <dsp:cNvPr id="0" name=""/>
        <dsp:cNvSpPr/>
      </dsp:nvSpPr>
      <dsp:spPr>
        <a:xfrm>
          <a:off x="4843341" y="1345449"/>
          <a:ext cx="480621" cy="48062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4B1F66B-F633-4741-85BF-673FA2577F06}">
      <dsp:nvSpPr>
        <dsp:cNvPr id="0" name=""/>
        <dsp:cNvSpPr/>
      </dsp:nvSpPr>
      <dsp:spPr>
        <a:xfrm>
          <a:off x="4843341" y="1944682"/>
          <a:ext cx="1373203" cy="20107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89000">
            <a:lnSpc>
              <a:spcPct val="90000"/>
            </a:lnSpc>
            <a:spcBef>
              <a:spcPct val="0"/>
            </a:spcBef>
            <a:spcAft>
              <a:spcPct val="35000"/>
            </a:spcAft>
            <a:buNone/>
            <a:defRPr b="1"/>
          </a:pPr>
          <a:r>
            <a:rPr lang="en-IN" sz="2000" b="0" i="0" kern="1200" dirty="0"/>
            <a:t>Loading label map</a:t>
          </a:r>
          <a:endParaRPr lang="en-US" sz="2000" kern="1200" dirty="0"/>
        </a:p>
      </dsp:txBody>
      <dsp:txXfrm>
        <a:off x="4843341" y="1944682"/>
        <a:ext cx="1373203" cy="2010770"/>
      </dsp:txXfrm>
    </dsp:sp>
    <dsp:sp modelId="{62A86718-5D68-48F5-A3D0-01D113F0D1E0}">
      <dsp:nvSpPr>
        <dsp:cNvPr id="0" name=""/>
        <dsp:cNvSpPr/>
      </dsp:nvSpPr>
      <dsp:spPr>
        <a:xfrm>
          <a:off x="4843341" y="4010621"/>
          <a:ext cx="1373203" cy="113321"/>
        </a:xfrm>
        <a:prstGeom prst="rect">
          <a:avLst/>
        </a:prstGeom>
        <a:noFill/>
        <a:ln>
          <a:noFill/>
        </a:ln>
        <a:effectLst/>
      </dsp:spPr>
      <dsp:style>
        <a:lnRef idx="0">
          <a:scrgbClr r="0" g="0" b="0"/>
        </a:lnRef>
        <a:fillRef idx="0">
          <a:scrgbClr r="0" g="0" b="0"/>
        </a:fillRef>
        <a:effectRef idx="0">
          <a:scrgbClr r="0" g="0" b="0"/>
        </a:effectRef>
        <a:fontRef idx="minor"/>
      </dsp:style>
    </dsp:sp>
    <dsp:sp modelId="{CAFD375F-68BB-4BAF-8D04-E80376E8B714}">
      <dsp:nvSpPr>
        <dsp:cNvPr id="0" name=""/>
        <dsp:cNvSpPr/>
      </dsp:nvSpPr>
      <dsp:spPr>
        <a:xfrm>
          <a:off x="6456855" y="1134047"/>
          <a:ext cx="480621" cy="480621"/>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E769A2E-B172-48E2-9F1B-84C93BA75F53}">
      <dsp:nvSpPr>
        <dsp:cNvPr id="0" name=""/>
        <dsp:cNvSpPr/>
      </dsp:nvSpPr>
      <dsp:spPr>
        <a:xfrm>
          <a:off x="6456855" y="1752327"/>
          <a:ext cx="1373203" cy="20107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00100">
            <a:lnSpc>
              <a:spcPct val="90000"/>
            </a:lnSpc>
            <a:spcBef>
              <a:spcPct val="0"/>
            </a:spcBef>
            <a:spcAft>
              <a:spcPct val="35000"/>
            </a:spcAft>
            <a:buNone/>
            <a:defRPr b="1"/>
          </a:pPr>
          <a:r>
            <a:rPr lang="en-US" sz="1800" b="0" i="0" kern="1200" dirty="0"/>
            <a:t>Object Detection Model using TensorFlow API</a:t>
          </a:r>
          <a:endParaRPr lang="en-US" sz="1800" kern="1200" dirty="0"/>
        </a:p>
      </dsp:txBody>
      <dsp:txXfrm>
        <a:off x="6456855" y="1752327"/>
        <a:ext cx="1373203" cy="2010770"/>
      </dsp:txXfrm>
    </dsp:sp>
    <dsp:sp modelId="{F6CADCDD-00F1-4EB9-8480-BA4A0B01FA17}">
      <dsp:nvSpPr>
        <dsp:cNvPr id="0" name=""/>
        <dsp:cNvSpPr/>
      </dsp:nvSpPr>
      <dsp:spPr>
        <a:xfrm>
          <a:off x="6456855" y="3827124"/>
          <a:ext cx="1373203" cy="5082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00100">
            <a:lnSpc>
              <a:spcPct val="90000"/>
            </a:lnSpc>
            <a:spcBef>
              <a:spcPct val="0"/>
            </a:spcBef>
            <a:spcAft>
              <a:spcPct val="35000"/>
            </a:spcAft>
            <a:buNone/>
          </a:pPr>
          <a:r>
            <a:rPr lang="en-US" sz="1800" kern="1200" dirty="0"/>
            <a:t># What model to download.</a:t>
          </a:r>
        </a:p>
      </dsp:txBody>
      <dsp:txXfrm>
        <a:off x="6456855" y="3827124"/>
        <a:ext cx="1373203" cy="508219"/>
      </dsp:txXfrm>
    </dsp:sp>
    <dsp:sp modelId="{CB59ADCE-F7F1-487E-A90A-FBF1D9EEBB2E}">
      <dsp:nvSpPr>
        <dsp:cNvPr id="0" name=""/>
        <dsp:cNvSpPr/>
      </dsp:nvSpPr>
      <dsp:spPr>
        <a:xfrm>
          <a:off x="8070368" y="1134047"/>
          <a:ext cx="480621" cy="480621"/>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1D8D1A1-1385-47BD-AD90-1D6BD2FF989D}">
      <dsp:nvSpPr>
        <dsp:cNvPr id="0" name=""/>
        <dsp:cNvSpPr/>
      </dsp:nvSpPr>
      <dsp:spPr>
        <a:xfrm>
          <a:off x="8070368" y="1752327"/>
          <a:ext cx="1373203" cy="20107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89000">
            <a:lnSpc>
              <a:spcPct val="90000"/>
            </a:lnSpc>
            <a:spcBef>
              <a:spcPct val="0"/>
            </a:spcBef>
            <a:spcAft>
              <a:spcPct val="35000"/>
            </a:spcAft>
            <a:buNone/>
            <a:defRPr b="1"/>
          </a:pPr>
          <a:r>
            <a:rPr lang="en-US" sz="2000" b="0" i="0" kern="1200" dirty="0"/>
            <a:t>Add a wrapper function to call the model and cleanup the outputs.</a:t>
          </a:r>
          <a:endParaRPr lang="en-US" sz="2000" kern="1200" dirty="0"/>
        </a:p>
      </dsp:txBody>
      <dsp:txXfrm>
        <a:off x="8070368" y="1752327"/>
        <a:ext cx="1373203" cy="2010770"/>
      </dsp:txXfrm>
    </dsp:sp>
    <dsp:sp modelId="{2C485A52-46D7-40D9-B5C4-8820AA85367D}">
      <dsp:nvSpPr>
        <dsp:cNvPr id="0" name=""/>
        <dsp:cNvSpPr/>
      </dsp:nvSpPr>
      <dsp:spPr>
        <a:xfrm>
          <a:off x="8070368" y="3827124"/>
          <a:ext cx="1373203" cy="508219"/>
        </a:xfrm>
        <a:prstGeom prst="rect">
          <a:avLst/>
        </a:prstGeom>
        <a:noFill/>
        <a:ln>
          <a:noFill/>
        </a:ln>
        <a:effectLst/>
      </dsp:spPr>
      <dsp:style>
        <a:lnRef idx="0">
          <a:scrgbClr r="0" g="0" b="0"/>
        </a:lnRef>
        <a:fillRef idx="0">
          <a:scrgbClr r="0" g="0" b="0"/>
        </a:fillRef>
        <a:effectRef idx="0">
          <a:scrgbClr r="0" g="0" b="0"/>
        </a:effectRef>
        <a:fontRef idx="minor"/>
      </dsp:style>
    </dsp:sp>
    <dsp:sp modelId="{23B9E7AE-DAC6-4894-84AA-491026C49387}">
      <dsp:nvSpPr>
        <dsp:cNvPr id="0" name=""/>
        <dsp:cNvSpPr/>
      </dsp:nvSpPr>
      <dsp:spPr>
        <a:xfrm>
          <a:off x="9683882" y="1134047"/>
          <a:ext cx="480621" cy="480621"/>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5567624-60E7-484A-8C54-181E9E7A96C2}">
      <dsp:nvSpPr>
        <dsp:cNvPr id="0" name=""/>
        <dsp:cNvSpPr/>
      </dsp:nvSpPr>
      <dsp:spPr>
        <a:xfrm>
          <a:off x="9683882" y="1752327"/>
          <a:ext cx="1373203" cy="20107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066800">
            <a:lnSpc>
              <a:spcPct val="90000"/>
            </a:lnSpc>
            <a:spcBef>
              <a:spcPct val="0"/>
            </a:spcBef>
            <a:spcAft>
              <a:spcPct val="35000"/>
            </a:spcAft>
            <a:buNone/>
            <a:defRPr b="1"/>
          </a:pPr>
          <a:r>
            <a:rPr lang="en-US" sz="2400" b="0" i="0" kern="1200" dirty="0"/>
            <a:t>Run it on each test dataset and show the results.</a:t>
          </a:r>
          <a:endParaRPr lang="en-US" sz="2400" kern="1200" dirty="0"/>
        </a:p>
      </dsp:txBody>
      <dsp:txXfrm>
        <a:off x="9683882" y="1752327"/>
        <a:ext cx="1373203" cy="2010770"/>
      </dsp:txXfrm>
    </dsp:sp>
    <dsp:sp modelId="{72D75C0C-1AC0-400D-BFB8-B85ED488A0AC}">
      <dsp:nvSpPr>
        <dsp:cNvPr id="0" name=""/>
        <dsp:cNvSpPr/>
      </dsp:nvSpPr>
      <dsp:spPr>
        <a:xfrm>
          <a:off x="9683882" y="3827124"/>
          <a:ext cx="1373203" cy="508219"/>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svg>
</file>

<file path=ppt/media/image21.png>
</file>

<file path=ppt/media/image22.svg>
</file>

<file path=ppt/media/image23.png>
</file>

<file path=ppt/media/image3.png>
</file>

<file path=ppt/media/image4.png>
</file>

<file path=ppt/media/image5.png>
</file>

<file path=ppt/media/image6.jpeg>
</file>

<file path=ppt/media/image7.pn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AB4F1-6A54-43E6-9785-10AEC600351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BE5E153-B6A0-41D0-B703-5D12214FEB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8058D0C-147B-462C-977F-41A1BC46BFDB}"/>
              </a:ext>
            </a:extLst>
          </p:cNvPr>
          <p:cNvSpPr>
            <a:spLocks noGrp="1"/>
          </p:cNvSpPr>
          <p:nvPr>
            <p:ph type="dt" sz="half" idx="10"/>
          </p:nvPr>
        </p:nvSpPr>
        <p:spPr/>
        <p:txBody>
          <a:bodyPr/>
          <a:lstStyle/>
          <a:p>
            <a:fld id="{FDF60AFC-84ED-4ABB-B27D-4FDE4941E687}" type="datetimeFigureOut">
              <a:rPr lang="en-IN" smtClean="0"/>
              <a:t>19-12-2021</a:t>
            </a:fld>
            <a:endParaRPr lang="en-IN"/>
          </a:p>
        </p:txBody>
      </p:sp>
      <p:sp>
        <p:nvSpPr>
          <p:cNvPr id="5" name="Footer Placeholder 4">
            <a:extLst>
              <a:ext uri="{FF2B5EF4-FFF2-40B4-BE49-F238E27FC236}">
                <a16:creationId xmlns:a16="http://schemas.microsoft.com/office/drawing/2014/main" id="{55C5071F-796C-48DC-B188-AA83E06FC2F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8B6ABAF-EBA4-42FE-9108-F0899BA2659A}"/>
              </a:ext>
            </a:extLst>
          </p:cNvPr>
          <p:cNvSpPr>
            <a:spLocks noGrp="1"/>
          </p:cNvSpPr>
          <p:nvPr>
            <p:ph type="sldNum" sz="quarter" idx="12"/>
          </p:nvPr>
        </p:nvSpPr>
        <p:spPr/>
        <p:txBody>
          <a:bodyPr/>
          <a:lstStyle/>
          <a:p>
            <a:fld id="{D33B26D2-0D47-4671-A97A-8CF571C6FC6A}" type="slidenum">
              <a:rPr lang="en-IN" smtClean="0"/>
              <a:t>‹#›</a:t>
            </a:fld>
            <a:endParaRPr lang="en-IN"/>
          </a:p>
        </p:txBody>
      </p:sp>
    </p:spTree>
    <p:extLst>
      <p:ext uri="{BB962C8B-B14F-4D97-AF65-F5344CB8AC3E}">
        <p14:creationId xmlns:p14="http://schemas.microsoft.com/office/powerpoint/2010/main" val="39465195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B1E77-7EE7-431E-B1AA-C1B4233BCEE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F2CC905-308D-46A7-96BB-2418BBD4D83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E828736-2C58-4049-9F98-C227072DD690}"/>
              </a:ext>
            </a:extLst>
          </p:cNvPr>
          <p:cNvSpPr>
            <a:spLocks noGrp="1"/>
          </p:cNvSpPr>
          <p:nvPr>
            <p:ph type="dt" sz="half" idx="10"/>
          </p:nvPr>
        </p:nvSpPr>
        <p:spPr/>
        <p:txBody>
          <a:bodyPr/>
          <a:lstStyle/>
          <a:p>
            <a:fld id="{FDF60AFC-84ED-4ABB-B27D-4FDE4941E687}" type="datetimeFigureOut">
              <a:rPr lang="en-IN" smtClean="0"/>
              <a:t>19-12-2021</a:t>
            </a:fld>
            <a:endParaRPr lang="en-IN"/>
          </a:p>
        </p:txBody>
      </p:sp>
      <p:sp>
        <p:nvSpPr>
          <p:cNvPr id="5" name="Footer Placeholder 4">
            <a:extLst>
              <a:ext uri="{FF2B5EF4-FFF2-40B4-BE49-F238E27FC236}">
                <a16:creationId xmlns:a16="http://schemas.microsoft.com/office/drawing/2014/main" id="{CCD57587-BD68-401D-BB2D-E63F74C49BB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CD1BD64-B27B-4F0B-9D78-68003EF1AE5E}"/>
              </a:ext>
            </a:extLst>
          </p:cNvPr>
          <p:cNvSpPr>
            <a:spLocks noGrp="1"/>
          </p:cNvSpPr>
          <p:nvPr>
            <p:ph type="sldNum" sz="quarter" idx="12"/>
          </p:nvPr>
        </p:nvSpPr>
        <p:spPr/>
        <p:txBody>
          <a:bodyPr/>
          <a:lstStyle/>
          <a:p>
            <a:fld id="{D33B26D2-0D47-4671-A97A-8CF571C6FC6A}" type="slidenum">
              <a:rPr lang="en-IN" smtClean="0"/>
              <a:t>‹#›</a:t>
            </a:fld>
            <a:endParaRPr lang="en-IN"/>
          </a:p>
        </p:txBody>
      </p:sp>
    </p:spTree>
    <p:extLst>
      <p:ext uri="{BB962C8B-B14F-4D97-AF65-F5344CB8AC3E}">
        <p14:creationId xmlns:p14="http://schemas.microsoft.com/office/powerpoint/2010/main" val="28531163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AC21D25-7D73-4AD2-936B-63118568343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08F228A-B212-4AEA-8218-BDC8C3F74DD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0810401-2AD0-4037-8437-2132441C93ED}"/>
              </a:ext>
            </a:extLst>
          </p:cNvPr>
          <p:cNvSpPr>
            <a:spLocks noGrp="1"/>
          </p:cNvSpPr>
          <p:nvPr>
            <p:ph type="dt" sz="half" idx="10"/>
          </p:nvPr>
        </p:nvSpPr>
        <p:spPr/>
        <p:txBody>
          <a:bodyPr/>
          <a:lstStyle/>
          <a:p>
            <a:fld id="{FDF60AFC-84ED-4ABB-B27D-4FDE4941E687}" type="datetimeFigureOut">
              <a:rPr lang="en-IN" smtClean="0"/>
              <a:t>19-12-2021</a:t>
            </a:fld>
            <a:endParaRPr lang="en-IN"/>
          </a:p>
        </p:txBody>
      </p:sp>
      <p:sp>
        <p:nvSpPr>
          <p:cNvPr id="5" name="Footer Placeholder 4">
            <a:extLst>
              <a:ext uri="{FF2B5EF4-FFF2-40B4-BE49-F238E27FC236}">
                <a16:creationId xmlns:a16="http://schemas.microsoft.com/office/drawing/2014/main" id="{1E611A0C-F6BC-4E3D-A804-16795D6C857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20B09D1-F705-4DF5-B488-5A4B8F9C627A}"/>
              </a:ext>
            </a:extLst>
          </p:cNvPr>
          <p:cNvSpPr>
            <a:spLocks noGrp="1"/>
          </p:cNvSpPr>
          <p:nvPr>
            <p:ph type="sldNum" sz="quarter" idx="12"/>
          </p:nvPr>
        </p:nvSpPr>
        <p:spPr/>
        <p:txBody>
          <a:bodyPr/>
          <a:lstStyle/>
          <a:p>
            <a:fld id="{D33B26D2-0D47-4671-A97A-8CF571C6FC6A}" type="slidenum">
              <a:rPr lang="en-IN" smtClean="0"/>
              <a:t>‹#›</a:t>
            </a:fld>
            <a:endParaRPr lang="en-IN"/>
          </a:p>
        </p:txBody>
      </p:sp>
    </p:spTree>
    <p:extLst>
      <p:ext uri="{BB962C8B-B14F-4D97-AF65-F5344CB8AC3E}">
        <p14:creationId xmlns:p14="http://schemas.microsoft.com/office/powerpoint/2010/main" val="28648868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60170-797A-47E5-AA8B-CA41B4170D5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1246B9F-22F4-4B6B-882A-124E245BF65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10F5F90-98F0-43DA-B277-7229AA8A842C}"/>
              </a:ext>
            </a:extLst>
          </p:cNvPr>
          <p:cNvSpPr>
            <a:spLocks noGrp="1"/>
          </p:cNvSpPr>
          <p:nvPr>
            <p:ph type="dt" sz="half" idx="10"/>
          </p:nvPr>
        </p:nvSpPr>
        <p:spPr/>
        <p:txBody>
          <a:bodyPr/>
          <a:lstStyle/>
          <a:p>
            <a:fld id="{FDF60AFC-84ED-4ABB-B27D-4FDE4941E687}" type="datetimeFigureOut">
              <a:rPr lang="en-IN" smtClean="0"/>
              <a:t>19-12-2021</a:t>
            </a:fld>
            <a:endParaRPr lang="en-IN"/>
          </a:p>
        </p:txBody>
      </p:sp>
      <p:sp>
        <p:nvSpPr>
          <p:cNvPr id="5" name="Footer Placeholder 4">
            <a:extLst>
              <a:ext uri="{FF2B5EF4-FFF2-40B4-BE49-F238E27FC236}">
                <a16:creationId xmlns:a16="http://schemas.microsoft.com/office/drawing/2014/main" id="{B9F642B3-C268-409B-B40C-9195CB4C946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5C8AA45-4750-4A6D-A717-BD9F73D8C556}"/>
              </a:ext>
            </a:extLst>
          </p:cNvPr>
          <p:cNvSpPr>
            <a:spLocks noGrp="1"/>
          </p:cNvSpPr>
          <p:nvPr>
            <p:ph type="sldNum" sz="quarter" idx="12"/>
          </p:nvPr>
        </p:nvSpPr>
        <p:spPr/>
        <p:txBody>
          <a:bodyPr/>
          <a:lstStyle/>
          <a:p>
            <a:fld id="{D33B26D2-0D47-4671-A97A-8CF571C6FC6A}" type="slidenum">
              <a:rPr lang="en-IN" smtClean="0"/>
              <a:t>‹#›</a:t>
            </a:fld>
            <a:endParaRPr lang="en-IN"/>
          </a:p>
        </p:txBody>
      </p:sp>
    </p:spTree>
    <p:extLst>
      <p:ext uri="{BB962C8B-B14F-4D97-AF65-F5344CB8AC3E}">
        <p14:creationId xmlns:p14="http://schemas.microsoft.com/office/powerpoint/2010/main" val="12240963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E97BE-D1B0-4017-98FF-897330E5D8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D363991-8E89-447C-996B-61BB25A91C3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4AE6895-DB61-43AD-B940-1D52BF49B83F}"/>
              </a:ext>
            </a:extLst>
          </p:cNvPr>
          <p:cNvSpPr>
            <a:spLocks noGrp="1"/>
          </p:cNvSpPr>
          <p:nvPr>
            <p:ph type="dt" sz="half" idx="10"/>
          </p:nvPr>
        </p:nvSpPr>
        <p:spPr/>
        <p:txBody>
          <a:bodyPr/>
          <a:lstStyle/>
          <a:p>
            <a:fld id="{FDF60AFC-84ED-4ABB-B27D-4FDE4941E687}" type="datetimeFigureOut">
              <a:rPr lang="en-IN" smtClean="0"/>
              <a:t>19-12-2021</a:t>
            </a:fld>
            <a:endParaRPr lang="en-IN"/>
          </a:p>
        </p:txBody>
      </p:sp>
      <p:sp>
        <p:nvSpPr>
          <p:cNvPr id="5" name="Footer Placeholder 4">
            <a:extLst>
              <a:ext uri="{FF2B5EF4-FFF2-40B4-BE49-F238E27FC236}">
                <a16:creationId xmlns:a16="http://schemas.microsoft.com/office/drawing/2014/main" id="{F5B0F3AE-26C4-4D7E-887F-E831B5A4F0D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7D62ADD-5A72-462C-8D19-763CA7512B91}"/>
              </a:ext>
            </a:extLst>
          </p:cNvPr>
          <p:cNvSpPr>
            <a:spLocks noGrp="1"/>
          </p:cNvSpPr>
          <p:nvPr>
            <p:ph type="sldNum" sz="quarter" idx="12"/>
          </p:nvPr>
        </p:nvSpPr>
        <p:spPr/>
        <p:txBody>
          <a:bodyPr/>
          <a:lstStyle/>
          <a:p>
            <a:fld id="{D33B26D2-0D47-4671-A97A-8CF571C6FC6A}" type="slidenum">
              <a:rPr lang="en-IN" smtClean="0"/>
              <a:t>‹#›</a:t>
            </a:fld>
            <a:endParaRPr lang="en-IN"/>
          </a:p>
        </p:txBody>
      </p:sp>
    </p:spTree>
    <p:extLst>
      <p:ext uri="{BB962C8B-B14F-4D97-AF65-F5344CB8AC3E}">
        <p14:creationId xmlns:p14="http://schemas.microsoft.com/office/powerpoint/2010/main" val="9006379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7340-2E8B-4730-AD0E-016626432E9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BF4B0BE-D57B-49E6-AA8F-40D5DB8076B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767F655-3BB3-45AF-A841-2017DDA0D82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2F070D6-8C58-473B-832D-3D6EF58E3451}"/>
              </a:ext>
            </a:extLst>
          </p:cNvPr>
          <p:cNvSpPr>
            <a:spLocks noGrp="1"/>
          </p:cNvSpPr>
          <p:nvPr>
            <p:ph type="dt" sz="half" idx="10"/>
          </p:nvPr>
        </p:nvSpPr>
        <p:spPr/>
        <p:txBody>
          <a:bodyPr/>
          <a:lstStyle/>
          <a:p>
            <a:fld id="{FDF60AFC-84ED-4ABB-B27D-4FDE4941E687}" type="datetimeFigureOut">
              <a:rPr lang="en-IN" smtClean="0"/>
              <a:t>19-12-2021</a:t>
            </a:fld>
            <a:endParaRPr lang="en-IN"/>
          </a:p>
        </p:txBody>
      </p:sp>
      <p:sp>
        <p:nvSpPr>
          <p:cNvPr id="6" name="Footer Placeholder 5">
            <a:extLst>
              <a:ext uri="{FF2B5EF4-FFF2-40B4-BE49-F238E27FC236}">
                <a16:creationId xmlns:a16="http://schemas.microsoft.com/office/drawing/2014/main" id="{C4CB7E70-A8E0-4128-88DF-8D1B103C229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0F417FE-B517-4B5D-B95C-F1DAE33420DC}"/>
              </a:ext>
            </a:extLst>
          </p:cNvPr>
          <p:cNvSpPr>
            <a:spLocks noGrp="1"/>
          </p:cNvSpPr>
          <p:nvPr>
            <p:ph type="sldNum" sz="quarter" idx="12"/>
          </p:nvPr>
        </p:nvSpPr>
        <p:spPr/>
        <p:txBody>
          <a:bodyPr/>
          <a:lstStyle/>
          <a:p>
            <a:fld id="{D33B26D2-0D47-4671-A97A-8CF571C6FC6A}" type="slidenum">
              <a:rPr lang="en-IN" smtClean="0"/>
              <a:t>‹#›</a:t>
            </a:fld>
            <a:endParaRPr lang="en-IN"/>
          </a:p>
        </p:txBody>
      </p:sp>
    </p:spTree>
    <p:extLst>
      <p:ext uri="{BB962C8B-B14F-4D97-AF65-F5344CB8AC3E}">
        <p14:creationId xmlns:p14="http://schemas.microsoft.com/office/powerpoint/2010/main" val="11926741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B57E17-505A-4D06-8DC6-A7FFB39FDB7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0D567BF-0CA2-46CA-9BBB-C3C47CE52A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6D617D-A8F4-44A2-AC40-52B64078E4F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2CE1F9C-3FF5-4CA2-A988-1620E57665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6894A0-2306-4E30-B53E-DF7DF9303EC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C9A3697-224F-4C4A-BAF5-D9B3212D657F}"/>
              </a:ext>
            </a:extLst>
          </p:cNvPr>
          <p:cNvSpPr>
            <a:spLocks noGrp="1"/>
          </p:cNvSpPr>
          <p:nvPr>
            <p:ph type="dt" sz="half" idx="10"/>
          </p:nvPr>
        </p:nvSpPr>
        <p:spPr/>
        <p:txBody>
          <a:bodyPr/>
          <a:lstStyle/>
          <a:p>
            <a:fld id="{FDF60AFC-84ED-4ABB-B27D-4FDE4941E687}" type="datetimeFigureOut">
              <a:rPr lang="en-IN" smtClean="0"/>
              <a:t>19-12-2021</a:t>
            </a:fld>
            <a:endParaRPr lang="en-IN"/>
          </a:p>
        </p:txBody>
      </p:sp>
      <p:sp>
        <p:nvSpPr>
          <p:cNvPr id="8" name="Footer Placeholder 7">
            <a:extLst>
              <a:ext uri="{FF2B5EF4-FFF2-40B4-BE49-F238E27FC236}">
                <a16:creationId xmlns:a16="http://schemas.microsoft.com/office/drawing/2014/main" id="{FE9E4DD7-9D69-4787-A2D6-5FF93F03BF0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4C693CC-42CA-42BA-989F-3F9573AC4449}"/>
              </a:ext>
            </a:extLst>
          </p:cNvPr>
          <p:cNvSpPr>
            <a:spLocks noGrp="1"/>
          </p:cNvSpPr>
          <p:nvPr>
            <p:ph type="sldNum" sz="quarter" idx="12"/>
          </p:nvPr>
        </p:nvSpPr>
        <p:spPr/>
        <p:txBody>
          <a:bodyPr/>
          <a:lstStyle/>
          <a:p>
            <a:fld id="{D33B26D2-0D47-4671-A97A-8CF571C6FC6A}" type="slidenum">
              <a:rPr lang="en-IN" smtClean="0"/>
              <a:t>‹#›</a:t>
            </a:fld>
            <a:endParaRPr lang="en-IN"/>
          </a:p>
        </p:txBody>
      </p:sp>
    </p:spTree>
    <p:extLst>
      <p:ext uri="{BB962C8B-B14F-4D97-AF65-F5344CB8AC3E}">
        <p14:creationId xmlns:p14="http://schemas.microsoft.com/office/powerpoint/2010/main" val="6164157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7A16B-C220-45A5-B002-935638639C3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E8BE6AE-9340-4A6E-9A5F-FC8FD6A7C75C}"/>
              </a:ext>
            </a:extLst>
          </p:cNvPr>
          <p:cNvSpPr>
            <a:spLocks noGrp="1"/>
          </p:cNvSpPr>
          <p:nvPr>
            <p:ph type="dt" sz="half" idx="10"/>
          </p:nvPr>
        </p:nvSpPr>
        <p:spPr/>
        <p:txBody>
          <a:bodyPr/>
          <a:lstStyle/>
          <a:p>
            <a:fld id="{FDF60AFC-84ED-4ABB-B27D-4FDE4941E687}" type="datetimeFigureOut">
              <a:rPr lang="en-IN" smtClean="0"/>
              <a:t>19-12-2021</a:t>
            </a:fld>
            <a:endParaRPr lang="en-IN"/>
          </a:p>
        </p:txBody>
      </p:sp>
      <p:sp>
        <p:nvSpPr>
          <p:cNvPr id="4" name="Footer Placeholder 3">
            <a:extLst>
              <a:ext uri="{FF2B5EF4-FFF2-40B4-BE49-F238E27FC236}">
                <a16:creationId xmlns:a16="http://schemas.microsoft.com/office/drawing/2014/main" id="{2B6BE6CC-8BF0-461C-8247-84724D6FE43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D6472EF-0B89-466A-8A03-1D04D5BED035}"/>
              </a:ext>
            </a:extLst>
          </p:cNvPr>
          <p:cNvSpPr>
            <a:spLocks noGrp="1"/>
          </p:cNvSpPr>
          <p:nvPr>
            <p:ph type="sldNum" sz="quarter" idx="12"/>
          </p:nvPr>
        </p:nvSpPr>
        <p:spPr/>
        <p:txBody>
          <a:bodyPr/>
          <a:lstStyle/>
          <a:p>
            <a:fld id="{D33B26D2-0D47-4671-A97A-8CF571C6FC6A}" type="slidenum">
              <a:rPr lang="en-IN" smtClean="0"/>
              <a:t>‹#›</a:t>
            </a:fld>
            <a:endParaRPr lang="en-IN"/>
          </a:p>
        </p:txBody>
      </p:sp>
    </p:spTree>
    <p:extLst>
      <p:ext uri="{BB962C8B-B14F-4D97-AF65-F5344CB8AC3E}">
        <p14:creationId xmlns:p14="http://schemas.microsoft.com/office/powerpoint/2010/main" val="39531157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BB50E0-EC38-41B6-924C-5A4C48EDCBA1}"/>
              </a:ext>
            </a:extLst>
          </p:cNvPr>
          <p:cNvSpPr>
            <a:spLocks noGrp="1"/>
          </p:cNvSpPr>
          <p:nvPr>
            <p:ph type="dt" sz="half" idx="10"/>
          </p:nvPr>
        </p:nvSpPr>
        <p:spPr/>
        <p:txBody>
          <a:bodyPr/>
          <a:lstStyle/>
          <a:p>
            <a:fld id="{FDF60AFC-84ED-4ABB-B27D-4FDE4941E687}" type="datetimeFigureOut">
              <a:rPr lang="en-IN" smtClean="0"/>
              <a:t>19-12-2021</a:t>
            </a:fld>
            <a:endParaRPr lang="en-IN"/>
          </a:p>
        </p:txBody>
      </p:sp>
      <p:sp>
        <p:nvSpPr>
          <p:cNvPr id="3" name="Footer Placeholder 2">
            <a:extLst>
              <a:ext uri="{FF2B5EF4-FFF2-40B4-BE49-F238E27FC236}">
                <a16:creationId xmlns:a16="http://schemas.microsoft.com/office/drawing/2014/main" id="{C2DA1008-3557-4655-BBC7-00C6275336C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2C08916-CBBC-4158-B618-94FE30C1C388}"/>
              </a:ext>
            </a:extLst>
          </p:cNvPr>
          <p:cNvSpPr>
            <a:spLocks noGrp="1"/>
          </p:cNvSpPr>
          <p:nvPr>
            <p:ph type="sldNum" sz="quarter" idx="12"/>
          </p:nvPr>
        </p:nvSpPr>
        <p:spPr/>
        <p:txBody>
          <a:bodyPr/>
          <a:lstStyle/>
          <a:p>
            <a:fld id="{D33B26D2-0D47-4671-A97A-8CF571C6FC6A}" type="slidenum">
              <a:rPr lang="en-IN" smtClean="0"/>
              <a:t>‹#›</a:t>
            </a:fld>
            <a:endParaRPr lang="en-IN"/>
          </a:p>
        </p:txBody>
      </p:sp>
    </p:spTree>
    <p:extLst>
      <p:ext uri="{BB962C8B-B14F-4D97-AF65-F5344CB8AC3E}">
        <p14:creationId xmlns:p14="http://schemas.microsoft.com/office/powerpoint/2010/main" val="39316568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FD9B79-59ED-4476-956C-BBF3121059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E4C38DC-FB9B-476A-8BFE-F04BFBCD457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EB85931-7CE1-4AC1-AB14-D8B2930E2D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0031C11-9DAD-4484-9870-1D86FD72789F}"/>
              </a:ext>
            </a:extLst>
          </p:cNvPr>
          <p:cNvSpPr>
            <a:spLocks noGrp="1"/>
          </p:cNvSpPr>
          <p:nvPr>
            <p:ph type="dt" sz="half" idx="10"/>
          </p:nvPr>
        </p:nvSpPr>
        <p:spPr/>
        <p:txBody>
          <a:bodyPr/>
          <a:lstStyle/>
          <a:p>
            <a:fld id="{FDF60AFC-84ED-4ABB-B27D-4FDE4941E687}" type="datetimeFigureOut">
              <a:rPr lang="en-IN" smtClean="0"/>
              <a:t>19-12-2021</a:t>
            </a:fld>
            <a:endParaRPr lang="en-IN"/>
          </a:p>
        </p:txBody>
      </p:sp>
      <p:sp>
        <p:nvSpPr>
          <p:cNvPr id="6" name="Footer Placeholder 5">
            <a:extLst>
              <a:ext uri="{FF2B5EF4-FFF2-40B4-BE49-F238E27FC236}">
                <a16:creationId xmlns:a16="http://schemas.microsoft.com/office/drawing/2014/main" id="{1D92AACE-47D8-43C4-B698-9E0215C584F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443C9CC-C4B7-4E40-B16A-131D268D814F}"/>
              </a:ext>
            </a:extLst>
          </p:cNvPr>
          <p:cNvSpPr>
            <a:spLocks noGrp="1"/>
          </p:cNvSpPr>
          <p:nvPr>
            <p:ph type="sldNum" sz="quarter" idx="12"/>
          </p:nvPr>
        </p:nvSpPr>
        <p:spPr/>
        <p:txBody>
          <a:bodyPr/>
          <a:lstStyle/>
          <a:p>
            <a:fld id="{D33B26D2-0D47-4671-A97A-8CF571C6FC6A}" type="slidenum">
              <a:rPr lang="en-IN" smtClean="0"/>
              <a:t>‹#›</a:t>
            </a:fld>
            <a:endParaRPr lang="en-IN"/>
          </a:p>
        </p:txBody>
      </p:sp>
    </p:spTree>
    <p:extLst>
      <p:ext uri="{BB962C8B-B14F-4D97-AF65-F5344CB8AC3E}">
        <p14:creationId xmlns:p14="http://schemas.microsoft.com/office/powerpoint/2010/main" val="2567792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E4EBE-4BA1-40FA-BEAF-A60BD70DE4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810BBC2-BFCE-4132-98C2-A84CC596A0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D413064-7787-4730-848B-2189C6B6DF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826F4E4-E356-4CEB-A0B6-284442621E2C}"/>
              </a:ext>
            </a:extLst>
          </p:cNvPr>
          <p:cNvSpPr>
            <a:spLocks noGrp="1"/>
          </p:cNvSpPr>
          <p:nvPr>
            <p:ph type="dt" sz="half" idx="10"/>
          </p:nvPr>
        </p:nvSpPr>
        <p:spPr/>
        <p:txBody>
          <a:bodyPr/>
          <a:lstStyle/>
          <a:p>
            <a:fld id="{FDF60AFC-84ED-4ABB-B27D-4FDE4941E687}" type="datetimeFigureOut">
              <a:rPr lang="en-IN" smtClean="0"/>
              <a:t>19-12-2021</a:t>
            </a:fld>
            <a:endParaRPr lang="en-IN"/>
          </a:p>
        </p:txBody>
      </p:sp>
      <p:sp>
        <p:nvSpPr>
          <p:cNvPr id="6" name="Footer Placeholder 5">
            <a:extLst>
              <a:ext uri="{FF2B5EF4-FFF2-40B4-BE49-F238E27FC236}">
                <a16:creationId xmlns:a16="http://schemas.microsoft.com/office/drawing/2014/main" id="{B2C5E1C4-5B53-4BE6-8605-D0B70974854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83C43DE-0EC6-456A-B5E1-B3A68D29478C}"/>
              </a:ext>
            </a:extLst>
          </p:cNvPr>
          <p:cNvSpPr>
            <a:spLocks noGrp="1"/>
          </p:cNvSpPr>
          <p:nvPr>
            <p:ph type="sldNum" sz="quarter" idx="12"/>
          </p:nvPr>
        </p:nvSpPr>
        <p:spPr/>
        <p:txBody>
          <a:bodyPr/>
          <a:lstStyle/>
          <a:p>
            <a:fld id="{D33B26D2-0D47-4671-A97A-8CF571C6FC6A}" type="slidenum">
              <a:rPr lang="en-IN" smtClean="0"/>
              <a:t>‹#›</a:t>
            </a:fld>
            <a:endParaRPr lang="en-IN"/>
          </a:p>
        </p:txBody>
      </p:sp>
    </p:spTree>
    <p:extLst>
      <p:ext uri="{BB962C8B-B14F-4D97-AF65-F5344CB8AC3E}">
        <p14:creationId xmlns:p14="http://schemas.microsoft.com/office/powerpoint/2010/main" val="26476705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541474B-1312-45EE-B18D-43BD885B47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95C6778-14DD-4D4D-8BE1-A97AE2493B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9AE9943-6238-4137-A608-1E0497B8B4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F60AFC-84ED-4ABB-B27D-4FDE4941E687}" type="datetimeFigureOut">
              <a:rPr lang="en-IN" smtClean="0"/>
              <a:t>19-12-2021</a:t>
            </a:fld>
            <a:endParaRPr lang="en-IN"/>
          </a:p>
        </p:txBody>
      </p:sp>
      <p:sp>
        <p:nvSpPr>
          <p:cNvPr id="5" name="Footer Placeholder 4">
            <a:extLst>
              <a:ext uri="{FF2B5EF4-FFF2-40B4-BE49-F238E27FC236}">
                <a16:creationId xmlns:a16="http://schemas.microsoft.com/office/drawing/2014/main" id="{792DDF09-049C-4DB7-BB36-25972EC35C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6EF4DC1-17D2-47FA-83A1-D88D7E6802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3B26D2-0D47-4671-A97A-8CF571C6FC6A}" type="slidenum">
              <a:rPr lang="en-IN" smtClean="0"/>
              <a:t>‹#›</a:t>
            </a:fld>
            <a:endParaRPr lang="en-IN"/>
          </a:p>
        </p:txBody>
      </p:sp>
    </p:spTree>
    <p:extLst>
      <p:ext uri="{BB962C8B-B14F-4D97-AF65-F5344CB8AC3E}">
        <p14:creationId xmlns:p14="http://schemas.microsoft.com/office/powerpoint/2010/main" val="27436535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8.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Video 13">
            <a:extLst>
              <a:ext uri="{FF2B5EF4-FFF2-40B4-BE49-F238E27FC236}">
                <a16:creationId xmlns:a16="http://schemas.microsoft.com/office/drawing/2014/main" id="{FCC02626-0E5B-49C8-8684-DB63AB9892F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047" y="16052"/>
            <a:ext cx="12191999" cy="6857990"/>
          </a:xfrm>
          <a:prstGeom prst="rect">
            <a:avLst/>
          </a:prstGeom>
        </p:spPr>
      </p:pic>
      <p:sp>
        <p:nvSpPr>
          <p:cNvPr id="20" name="Rectangle 1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48C119-AEB1-4097-9F78-5C42B9AB69B9}"/>
              </a:ext>
            </a:extLst>
          </p:cNvPr>
          <p:cNvSpPr>
            <a:spLocks noGrp="1"/>
          </p:cNvSpPr>
          <p:nvPr>
            <p:ph type="ctrTitle"/>
          </p:nvPr>
        </p:nvSpPr>
        <p:spPr>
          <a:xfrm>
            <a:off x="1097280" y="325550"/>
            <a:ext cx="10058400" cy="2460407"/>
          </a:xfrm>
          <a:effectLst>
            <a:outerShdw blurRad="50800" dist="38100" dir="2700000" algn="tl" rotWithShape="0">
              <a:prstClr val="black">
                <a:alpha val="40000"/>
              </a:prstClr>
            </a:outerShdw>
          </a:effectLst>
        </p:spPr>
        <p:txBody>
          <a:bodyPr vert="horz" lIns="91440" tIns="45720" rIns="91440" bIns="45720" rtlCol="0">
            <a:normAutofit/>
          </a:bodyPr>
          <a:lstStyle/>
          <a:p>
            <a:r>
              <a:rPr lang="en-US" sz="5200" b="1" i="0" kern="1200" dirty="0">
                <a:solidFill>
                  <a:srgbClr val="FF0000"/>
                </a:solidFill>
                <a:effectLst/>
                <a:latin typeface="+mj-lt"/>
                <a:ea typeface="+mj-ea"/>
                <a:cs typeface="+mj-cs"/>
              </a:rPr>
              <a:t>Object Detection Model using TensorFlow API</a:t>
            </a:r>
            <a:br>
              <a:rPr lang="en-US" sz="5200" b="1" i="0" kern="1200" dirty="0">
                <a:solidFill>
                  <a:srgbClr val="FFFFFF"/>
                </a:solidFill>
                <a:effectLst/>
                <a:latin typeface="+mj-lt"/>
                <a:ea typeface="+mj-ea"/>
                <a:cs typeface="+mj-cs"/>
              </a:rPr>
            </a:br>
            <a:endParaRPr lang="en-US" sz="5200" kern="1200" dirty="0">
              <a:solidFill>
                <a:srgbClr val="FFFFFF"/>
              </a:solidFill>
              <a:latin typeface="+mj-lt"/>
              <a:ea typeface="+mj-ea"/>
              <a:cs typeface="+mj-cs"/>
            </a:endParaRPr>
          </a:p>
        </p:txBody>
      </p:sp>
      <p:sp>
        <p:nvSpPr>
          <p:cNvPr id="3" name="Subtitle 2">
            <a:extLst>
              <a:ext uri="{FF2B5EF4-FFF2-40B4-BE49-F238E27FC236}">
                <a16:creationId xmlns:a16="http://schemas.microsoft.com/office/drawing/2014/main" id="{BCFD83C9-7A9E-40F5-B5D1-7B74F79A1C62}"/>
              </a:ext>
            </a:extLst>
          </p:cNvPr>
          <p:cNvSpPr>
            <a:spLocks noGrp="1"/>
          </p:cNvSpPr>
          <p:nvPr>
            <p:ph type="subTitle" idx="1"/>
          </p:nvPr>
        </p:nvSpPr>
        <p:spPr>
          <a:xfrm>
            <a:off x="1100051" y="2600960"/>
            <a:ext cx="10058400" cy="3162145"/>
          </a:xfrm>
          <a:effectLst>
            <a:outerShdw blurRad="50800" dist="38100" dir="2700000" algn="tl" rotWithShape="0">
              <a:prstClr val="black">
                <a:alpha val="40000"/>
              </a:prstClr>
            </a:outerShdw>
          </a:effectLst>
        </p:spPr>
        <p:txBody>
          <a:bodyPr vert="horz" lIns="91440" tIns="45720" rIns="91440" bIns="45720" rtlCol="0">
            <a:normAutofit lnSpcReduction="10000"/>
          </a:bodyPr>
          <a:lstStyle/>
          <a:p>
            <a:pPr indent="-228600">
              <a:buFont typeface="Arial" panose="020B0604020202020204" pitchFamily="34" charset="0"/>
              <a:buChar char="•"/>
            </a:pPr>
            <a:endParaRPr lang="en-US" sz="1600" dirty="0">
              <a:solidFill>
                <a:srgbClr val="FFFFFF"/>
              </a:solidFill>
            </a:endParaRPr>
          </a:p>
          <a:p>
            <a:pPr indent="-228600">
              <a:buFont typeface="Arial" panose="020B0604020202020204" pitchFamily="34" charset="0"/>
              <a:buChar char="•"/>
            </a:pPr>
            <a:endParaRPr lang="en-US" sz="1600" dirty="0">
              <a:solidFill>
                <a:srgbClr val="FFFFFF"/>
              </a:solidFill>
            </a:endParaRPr>
          </a:p>
          <a:p>
            <a:pPr indent="-228600">
              <a:buFont typeface="Arial" panose="020B0604020202020204" pitchFamily="34" charset="0"/>
              <a:buChar char="•"/>
            </a:pPr>
            <a:endParaRPr lang="en-US" sz="1600" dirty="0">
              <a:solidFill>
                <a:srgbClr val="FFFFFF"/>
              </a:solidFill>
            </a:endParaRPr>
          </a:p>
          <a:p>
            <a:pPr indent="-228600">
              <a:buFont typeface="Arial" panose="020B0604020202020204" pitchFamily="34" charset="0"/>
              <a:buChar char="•"/>
            </a:pPr>
            <a:endParaRPr lang="en-US" sz="1600" dirty="0">
              <a:solidFill>
                <a:srgbClr val="FFFFFF"/>
              </a:solidFill>
            </a:endParaRPr>
          </a:p>
          <a:p>
            <a:pPr indent="-228600">
              <a:buFont typeface="Arial" panose="020B0604020202020204" pitchFamily="34" charset="0"/>
              <a:buChar char="•"/>
            </a:pPr>
            <a:endParaRPr lang="en-US" sz="1600" dirty="0">
              <a:solidFill>
                <a:srgbClr val="FFFFFF"/>
              </a:solidFill>
            </a:endParaRPr>
          </a:p>
          <a:p>
            <a:r>
              <a:rPr lang="en-US" sz="1600" dirty="0">
                <a:solidFill>
                  <a:srgbClr val="FFFFFF"/>
                </a:solidFill>
              </a:rPr>
              <a:t>	</a:t>
            </a:r>
            <a:r>
              <a:rPr lang="en-US" dirty="0">
                <a:solidFill>
                  <a:srgbClr val="FFFFFF"/>
                </a:solidFill>
              </a:rPr>
              <a:t>            </a:t>
            </a:r>
            <a:r>
              <a:rPr lang="en-US" sz="3200" dirty="0">
                <a:solidFill>
                  <a:srgbClr val="FFFFFF"/>
                </a:solidFill>
              </a:rPr>
              <a:t>Name: Jitendra singh </a:t>
            </a:r>
          </a:p>
          <a:p>
            <a:r>
              <a:rPr lang="en-US" sz="3200" dirty="0">
                <a:solidFill>
                  <a:srgbClr val="FFFFFF"/>
                </a:solidFill>
              </a:rPr>
              <a:t>Section: G</a:t>
            </a:r>
          </a:p>
          <a:p>
            <a:pPr marL="228600" lvl="1"/>
            <a:r>
              <a:rPr lang="en-US" sz="2400" dirty="0">
                <a:solidFill>
                  <a:srgbClr val="FFFFFF"/>
                </a:solidFill>
              </a:rPr>
              <a:t>	                             	</a:t>
            </a:r>
            <a:r>
              <a:rPr lang="en-US" sz="3200" dirty="0">
                <a:solidFill>
                  <a:srgbClr val="FFFFFF"/>
                </a:solidFill>
              </a:rPr>
              <a:t>University roll number: 2014407</a:t>
            </a:r>
            <a:endParaRPr lang="en-US" dirty="0">
              <a:solidFill>
                <a:srgbClr val="FFFFFF"/>
              </a:solidFill>
            </a:endParaRPr>
          </a:p>
          <a:p>
            <a:pPr indent="-228600">
              <a:buFont typeface="Arial" panose="020B0604020202020204" pitchFamily="34" charset="0"/>
              <a:buChar char="•"/>
            </a:pPr>
            <a:endParaRPr lang="en-US" sz="1600" dirty="0">
              <a:solidFill>
                <a:srgbClr val="FFFFFF"/>
              </a:solidFill>
            </a:endParaRPr>
          </a:p>
        </p:txBody>
      </p:sp>
    </p:spTree>
    <p:extLst>
      <p:ext uri="{BB962C8B-B14F-4D97-AF65-F5344CB8AC3E}">
        <p14:creationId xmlns:p14="http://schemas.microsoft.com/office/powerpoint/2010/main" val="2834921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4"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4"/>
                                        </p:tgtEl>
                                      </p:cBhvr>
                                    </p:cmd>
                                  </p:childTnLst>
                                </p:cTn>
                              </p:par>
                            </p:childTnLst>
                          </p:cTn>
                        </p:par>
                      </p:childTnLst>
                    </p:cTn>
                  </p:par>
                </p:childTnLst>
              </p:cTn>
              <p:nextCondLst>
                <p:cond evt="onClick" delay="0">
                  <p:tgtEl>
                    <p:spTgt spid="14"/>
                  </p:tgtEl>
                </p:cond>
              </p:nextCondLst>
            </p:seq>
            <p:video>
              <p:cMediaNode mute="1">
                <p:cTn id="12" repeatCount="indefinite" fill="hold" display="0">
                  <p:stCondLst>
                    <p:cond delay="indefinite"/>
                  </p:stCondLst>
                </p:cTn>
                <p:tgtEl>
                  <p:spTgt spid="1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13314" name="Picture 2" descr="Object Detection">
            <a:extLst>
              <a:ext uri="{FF2B5EF4-FFF2-40B4-BE49-F238E27FC236}">
                <a16:creationId xmlns:a16="http://schemas.microsoft.com/office/drawing/2014/main" id="{4886EBA2-A8EC-4EB0-9273-DD8259C1C34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69"/>
          <a:stretch/>
        </p:blipFill>
        <p:spPr bwMode="auto">
          <a:xfrm>
            <a:off x="20" y="10"/>
            <a:ext cx="12188932" cy="6857990"/>
          </a:xfrm>
          <a:prstGeom prst="rect">
            <a:avLst/>
          </a:prstGeom>
          <a:noFill/>
          <a:extLst>
            <a:ext uri="{909E8E84-426E-40DD-AFC4-6F175D3DCCD1}">
              <a14:hiddenFill xmlns:a14="http://schemas.microsoft.com/office/drawing/2010/main">
                <a:solidFill>
                  <a:srgbClr val="FFFFFF"/>
                </a:solidFill>
              </a14:hiddenFill>
            </a:ext>
          </a:extLst>
        </p:spPr>
      </p:pic>
      <p:sp>
        <p:nvSpPr>
          <p:cNvPr id="143" name="Freeform: Shape 142">
            <a:extLst>
              <a:ext uri="{FF2B5EF4-FFF2-40B4-BE49-F238E27FC236}">
                <a16:creationId xmlns:a16="http://schemas.microsoft.com/office/drawing/2014/main" id="{5E8D2E83-FB3A-40E7-A9E5-7AB389D612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23809"/>
            <a:ext cx="11016943" cy="2262375"/>
          </a:xfrm>
          <a:custGeom>
            <a:avLst/>
            <a:gdLst>
              <a:gd name="connsiteX0" fmla="*/ 0 w 11016943"/>
              <a:gd name="connsiteY0" fmla="*/ 0 h 2262375"/>
              <a:gd name="connsiteX1" fmla="*/ 9969166 w 11016943"/>
              <a:gd name="connsiteY1" fmla="*/ 0 h 2262375"/>
              <a:gd name="connsiteX2" fmla="*/ 11016943 w 11016943"/>
              <a:gd name="connsiteY2" fmla="*/ 2262375 h 2262375"/>
              <a:gd name="connsiteX3" fmla="*/ 4942050 w 11016943"/>
              <a:gd name="connsiteY3" fmla="*/ 2262375 h 2262375"/>
              <a:gd name="connsiteX4" fmla="*/ 4582160 w 11016943"/>
              <a:gd name="connsiteY4" fmla="*/ 2262375 h 2262375"/>
              <a:gd name="connsiteX5" fmla="*/ 0 w 11016943"/>
              <a:gd name="connsiteY5" fmla="*/ 2262375 h 2262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16943" h="2262375">
                <a:moveTo>
                  <a:pt x="0" y="0"/>
                </a:moveTo>
                <a:lnTo>
                  <a:pt x="9969166" y="0"/>
                </a:lnTo>
                <a:lnTo>
                  <a:pt x="11016943" y="2262375"/>
                </a:lnTo>
                <a:lnTo>
                  <a:pt x="4942050" y="2262375"/>
                </a:lnTo>
                <a:lnTo>
                  <a:pt x="4582160" y="2262375"/>
                </a:lnTo>
                <a:lnTo>
                  <a:pt x="0" y="2262375"/>
                </a:lnTo>
                <a:close/>
              </a:path>
            </a:pathLst>
          </a:custGeom>
          <a:solidFill>
            <a:schemeClr val="bg1">
              <a:lumMod val="85000"/>
              <a:lumOff val="15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324" name="Content Placeholder 13323">
            <a:extLst>
              <a:ext uri="{FF2B5EF4-FFF2-40B4-BE49-F238E27FC236}">
                <a16:creationId xmlns:a16="http://schemas.microsoft.com/office/drawing/2014/main" id="{52547B35-BEDE-4A16-97D9-E3E6662DC7BE}"/>
              </a:ext>
            </a:extLst>
          </p:cNvPr>
          <p:cNvSpPr>
            <a:spLocks noGrp="1"/>
          </p:cNvSpPr>
          <p:nvPr>
            <p:ph idx="1"/>
          </p:nvPr>
        </p:nvSpPr>
        <p:spPr>
          <a:xfrm>
            <a:off x="618063" y="4856921"/>
            <a:ext cx="9565028" cy="1249240"/>
          </a:xfrm>
        </p:spPr>
        <p:txBody>
          <a:bodyPr>
            <a:normAutofit lnSpcReduction="10000"/>
          </a:bodyPr>
          <a:lstStyle/>
          <a:p>
            <a:pPr marL="0" indent="0">
              <a:buNone/>
            </a:pPr>
            <a:r>
              <a:rPr lang="en-US" sz="8800" dirty="0">
                <a:solidFill>
                  <a:srgbClr val="FF0000"/>
                </a:solidFill>
              </a:rPr>
              <a:t>Output</a:t>
            </a:r>
          </a:p>
        </p:txBody>
      </p:sp>
    </p:spTree>
    <p:extLst>
      <p:ext uri="{BB962C8B-B14F-4D97-AF65-F5344CB8AC3E}">
        <p14:creationId xmlns:p14="http://schemas.microsoft.com/office/powerpoint/2010/main" val="1607462179"/>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35BC0-AFFA-460D-8CBF-692501E0A3C9}"/>
              </a:ext>
            </a:extLst>
          </p:cNvPr>
          <p:cNvSpPr>
            <a:spLocks noGrp="1"/>
          </p:cNvSpPr>
          <p:nvPr>
            <p:ph type="title"/>
          </p:nvPr>
        </p:nvSpPr>
        <p:spPr>
          <a:xfrm>
            <a:off x="4965430" y="629268"/>
            <a:ext cx="6586491" cy="1286160"/>
          </a:xfrm>
        </p:spPr>
        <p:txBody>
          <a:bodyPr anchor="b">
            <a:normAutofit/>
          </a:bodyPr>
          <a:lstStyle/>
          <a:p>
            <a:r>
              <a:rPr lang="en-IN" sz="4100" b="0" i="0">
                <a:effectLst/>
                <a:latin typeface="Lato" panose="020F0502020204030203" pitchFamily="34" charset="0"/>
              </a:rPr>
              <a:t>Table of Contents</a:t>
            </a:r>
            <a:br>
              <a:rPr lang="en-IN" sz="4100" b="0" i="0">
                <a:effectLst/>
                <a:latin typeface="Lato" panose="020F0502020204030203" pitchFamily="34" charset="0"/>
              </a:rPr>
            </a:br>
            <a:endParaRPr lang="en-IN" sz="4100"/>
          </a:p>
        </p:txBody>
      </p:sp>
      <p:sp>
        <p:nvSpPr>
          <p:cNvPr id="3" name="Content Placeholder 2">
            <a:extLst>
              <a:ext uri="{FF2B5EF4-FFF2-40B4-BE49-F238E27FC236}">
                <a16:creationId xmlns:a16="http://schemas.microsoft.com/office/drawing/2014/main" id="{BF65AF9A-7FDD-4618-BFB1-A8EB0CD2FB1E}"/>
              </a:ext>
            </a:extLst>
          </p:cNvPr>
          <p:cNvSpPr>
            <a:spLocks noGrp="1"/>
          </p:cNvSpPr>
          <p:nvPr>
            <p:ph idx="1"/>
          </p:nvPr>
        </p:nvSpPr>
        <p:spPr>
          <a:xfrm>
            <a:off x="4965431" y="2438400"/>
            <a:ext cx="6586489" cy="3785419"/>
          </a:xfrm>
        </p:spPr>
        <p:txBody>
          <a:bodyPr>
            <a:normAutofit/>
          </a:bodyPr>
          <a:lstStyle/>
          <a:p>
            <a:r>
              <a:rPr lang="en-US" sz="2000" b="0" i="0">
                <a:effectLst/>
                <a:latin typeface="Lato" panose="020F0502020204030203" pitchFamily="34" charset="0"/>
              </a:rPr>
              <a:t>A General Framework for Object Detection</a:t>
            </a:r>
          </a:p>
          <a:p>
            <a:r>
              <a:rPr lang="en-US" sz="2000" b="0" i="0">
                <a:effectLst/>
                <a:latin typeface="Lato" panose="020F0502020204030203" pitchFamily="34" charset="0"/>
              </a:rPr>
              <a:t>What is an API? Why do we need an API?</a:t>
            </a:r>
          </a:p>
          <a:p>
            <a:r>
              <a:rPr lang="en-IN" sz="2000" b="0" i="0">
                <a:effectLst/>
                <a:latin typeface="Lato" panose="020F0502020204030203" pitchFamily="34" charset="0"/>
              </a:rPr>
              <a:t>TensorFlow Object Detection API</a:t>
            </a:r>
          </a:p>
          <a:p>
            <a:endParaRPr lang="en-IN" sz="2000"/>
          </a:p>
        </p:txBody>
      </p:sp>
      <p:pic>
        <p:nvPicPr>
          <p:cNvPr id="5" name="Picture 4" descr="Computer script on a screen">
            <a:extLst>
              <a:ext uri="{FF2B5EF4-FFF2-40B4-BE49-F238E27FC236}">
                <a16:creationId xmlns:a16="http://schemas.microsoft.com/office/drawing/2014/main" id="{5C581AE5-F97A-41C6-B449-78C02D1DC691}"/>
              </a:ext>
            </a:extLst>
          </p:cNvPr>
          <p:cNvPicPr>
            <a:picLocks noChangeAspect="1"/>
          </p:cNvPicPr>
          <p:nvPr/>
        </p:nvPicPr>
        <p:blipFill rotWithShape="1">
          <a:blip r:embed="rId2"/>
          <a:srcRect l="7554" r="47326" b="-1"/>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04D3EE"/>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60426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9" name="Rectangle 7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Freeform: Shape 80">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83" name="Freeform: Shape 82">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6">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85" name="Freeform: Shape 84">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87" name="Freeform: Shape 86">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88B9F95-D8D1-4089-BBD4-21F5739B4B53}"/>
              </a:ext>
            </a:extLst>
          </p:cNvPr>
          <p:cNvSpPr>
            <a:spLocks noGrp="1"/>
          </p:cNvSpPr>
          <p:nvPr>
            <p:ph type="title"/>
          </p:nvPr>
        </p:nvSpPr>
        <p:spPr>
          <a:xfrm>
            <a:off x="2427504" y="540775"/>
            <a:ext cx="5399670" cy="1314996"/>
          </a:xfrm>
        </p:spPr>
        <p:txBody>
          <a:bodyPr anchor="b">
            <a:normAutofit/>
          </a:bodyPr>
          <a:lstStyle/>
          <a:p>
            <a:r>
              <a:rPr lang="en-US" sz="2800" b="0" i="0" dirty="0">
                <a:solidFill>
                  <a:schemeClr val="bg1"/>
                </a:solidFill>
                <a:effectLst/>
                <a:latin typeface="Lato" panose="020F0502020204030203" pitchFamily="34" charset="0"/>
              </a:rPr>
              <a:t>A General Framework for Object Detection</a:t>
            </a:r>
            <a:br>
              <a:rPr lang="en-US" sz="2800" b="0" i="0" dirty="0">
                <a:solidFill>
                  <a:schemeClr val="bg1"/>
                </a:solidFill>
                <a:effectLst/>
                <a:latin typeface="Lato" panose="020F0502020204030203" pitchFamily="34" charset="0"/>
              </a:rPr>
            </a:br>
            <a:endParaRPr lang="en-IN" sz="2800" dirty="0">
              <a:solidFill>
                <a:schemeClr val="bg1"/>
              </a:solidFill>
            </a:endParaRPr>
          </a:p>
        </p:txBody>
      </p:sp>
      <p:sp>
        <p:nvSpPr>
          <p:cNvPr id="3" name="Content Placeholder 2">
            <a:extLst>
              <a:ext uri="{FF2B5EF4-FFF2-40B4-BE49-F238E27FC236}">
                <a16:creationId xmlns:a16="http://schemas.microsoft.com/office/drawing/2014/main" id="{8A745882-9ECB-4D83-B4B1-2A2FAD578E60}"/>
              </a:ext>
            </a:extLst>
          </p:cNvPr>
          <p:cNvSpPr>
            <a:spLocks noGrp="1"/>
          </p:cNvSpPr>
          <p:nvPr>
            <p:ph idx="1"/>
          </p:nvPr>
        </p:nvSpPr>
        <p:spPr>
          <a:xfrm>
            <a:off x="1861854" y="2125737"/>
            <a:ext cx="4834021" cy="4044463"/>
          </a:xfrm>
        </p:spPr>
        <p:txBody>
          <a:bodyPr>
            <a:normAutofit/>
          </a:bodyPr>
          <a:lstStyle/>
          <a:p>
            <a:r>
              <a:rPr lang="en-US" sz="2600" b="0" i="0" dirty="0">
                <a:solidFill>
                  <a:schemeClr val="bg1"/>
                </a:solidFill>
                <a:effectLst/>
                <a:latin typeface="Lato" panose="020F0502020204030203" pitchFamily="34" charset="0"/>
              </a:rPr>
              <a:t>Typically, we follow three steps when building an object detection framework:</a:t>
            </a:r>
          </a:p>
          <a:p>
            <a:pPr>
              <a:buFont typeface="+mj-lt"/>
              <a:buAutoNum type="arabicPeriod"/>
            </a:pPr>
            <a:r>
              <a:rPr lang="en-US" sz="2600" b="0" i="0" dirty="0">
                <a:solidFill>
                  <a:schemeClr val="bg1"/>
                </a:solidFill>
                <a:effectLst/>
                <a:latin typeface="Lato" panose="020F0502020204030203" pitchFamily="34" charset="0"/>
              </a:rPr>
              <a:t>First, a deep learning model or algorithm is used to generate a large set of bounding boxes spanning the full image (that is, an object localization component)</a:t>
            </a:r>
          </a:p>
          <a:p>
            <a:pPr marL="0" indent="0">
              <a:buNone/>
            </a:pPr>
            <a:endParaRPr lang="en-IN" sz="2600" dirty="0">
              <a:solidFill>
                <a:schemeClr val="bg1"/>
              </a:solidFill>
            </a:endParaRPr>
          </a:p>
          <a:p>
            <a:pPr marL="0" indent="0">
              <a:buNone/>
            </a:pPr>
            <a:endParaRPr lang="en-IN" sz="2600" dirty="0">
              <a:solidFill>
                <a:schemeClr val="bg1"/>
              </a:solidFill>
            </a:endParaRPr>
          </a:p>
          <a:p>
            <a:pPr marL="0" indent="0">
              <a:buNone/>
            </a:pPr>
            <a:endParaRPr lang="en-IN" sz="2600" dirty="0">
              <a:solidFill>
                <a:schemeClr val="bg1"/>
              </a:solidFill>
            </a:endParaRPr>
          </a:p>
          <a:p>
            <a:pPr marL="0" indent="0">
              <a:buNone/>
            </a:pPr>
            <a:endParaRPr lang="en-IN" sz="2600" dirty="0">
              <a:solidFill>
                <a:schemeClr val="bg1"/>
              </a:solidFill>
            </a:endParaRPr>
          </a:p>
        </p:txBody>
      </p:sp>
      <p:pic>
        <p:nvPicPr>
          <p:cNvPr id="1034" name="Picture 10" descr="Bounding boxes">
            <a:extLst>
              <a:ext uri="{FF2B5EF4-FFF2-40B4-BE49-F238E27FC236}">
                <a16:creationId xmlns:a16="http://schemas.microsoft.com/office/drawing/2014/main" id="{117D5DDB-41E1-4B60-B31C-4FC8CF06A0CC}"/>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261525" y="1200223"/>
            <a:ext cx="4046762" cy="4072815"/>
          </a:xfrm>
          <a:prstGeom prst="rect">
            <a:avLst/>
          </a:prstGeom>
          <a:noFill/>
          <a:extLst>
            <a:ext uri="{909E8E84-426E-40DD-AFC4-6F175D3DCCD1}">
              <a14:hiddenFill xmlns:a14="http://schemas.microsoft.com/office/drawing/2010/main">
                <a:solidFill>
                  <a:srgbClr val="FFFFFF"/>
                </a:solidFill>
              </a14:hiddenFill>
            </a:ext>
          </a:extLst>
        </p:spPr>
      </p:pic>
      <p:grpSp>
        <p:nvGrpSpPr>
          <p:cNvPr id="89"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90" name="Freeform: Shape 89">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8256098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74" name="Rectangle 7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7" name="Rectangle 76">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9F5038D-ADA8-43DE-AA39-FB01E35122E6}"/>
              </a:ext>
            </a:extLst>
          </p:cNvPr>
          <p:cNvSpPr>
            <a:spLocks noGrp="1"/>
          </p:cNvSpPr>
          <p:nvPr>
            <p:ph idx="1"/>
          </p:nvPr>
        </p:nvSpPr>
        <p:spPr>
          <a:xfrm>
            <a:off x="590719" y="3743960"/>
            <a:ext cx="4559425" cy="2566130"/>
          </a:xfrm>
        </p:spPr>
        <p:txBody>
          <a:bodyPr anchor="ctr">
            <a:normAutofit/>
          </a:bodyPr>
          <a:lstStyle/>
          <a:p>
            <a:pPr marL="0" indent="0">
              <a:buNone/>
            </a:pPr>
            <a:r>
              <a:rPr lang="en-US" sz="2000" b="0" i="0" dirty="0">
                <a:effectLst/>
                <a:latin typeface="Lato" panose="020F0502020204030203" pitchFamily="34" charset="0"/>
              </a:rPr>
              <a:t>2. Next, visual features are extracted for each of the bounding boxes. They are evaluated and it is determined whether and which objects are present in the boxes based on visual features (i.e. an object classification component)</a:t>
            </a:r>
          </a:p>
          <a:p>
            <a:endParaRPr lang="en-US" sz="2000" dirty="0">
              <a:latin typeface="Lato" panose="020F0502020204030203" pitchFamily="34" charset="0"/>
            </a:endParaRPr>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a:p>
            <a:endParaRPr lang="en-IN" sz="2000" dirty="0"/>
          </a:p>
        </p:txBody>
      </p:sp>
      <p:sp>
        <p:nvSpPr>
          <p:cNvPr id="79" name="Rectangle 78">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a:extLst>
              <a:ext uri="{FF2B5EF4-FFF2-40B4-BE49-F238E27FC236}">
                <a16:creationId xmlns:a16="http://schemas.microsoft.com/office/drawing/2014/main" id="{11750741-06C9-41D4-92C5-FE9A9F71F29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15" r="4" b="3678"/>
          <a:stretch/>
        </p:blipFill>
        <p:spPr bwMode="auto">
          <a:xfrm>
            <a:off x="5977788" y="799352"/>
            <a:ext cx="5425410" cy="52592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81853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8108D317-7CBD-4897-BD1F-959436D2A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a:extLst>
              <a:ext uri="{FF2B5EF4-FFF2-40B4-BE49-F238E27FC236}">
                <a16:creationId xmlns:a16="http://schemas.microsoft.com/office/drawing/2014/main" id="{32A52A91-D6AC-4824-9268-AB997B3B52E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048" b="-1"/>
          <a:stretch/>
        </p:blipFill>
        <p:spPr bwMode="auto">
          <a:xfrm>
            <a:off x="20" y="10"/>
            <a:ext cx="6717436" cy="6857990"/>
          </a:xfrm>
          <a:custGeom>
            <a:avLst/>
            <a:gdLst/>
            <a:ahLst/>
            <a:cxnLst/>
            <a:rect l="l" t="t" r="r" b="b"/>
            <a:pathLst>
              <a:path w="6717456" h="6858000">
                <a:moveTo>
                  <a:pt x="0" y="0"/>
                </a:moveTo>
                <a:lnTo>
                  <a:pt x="6149468" y="0"/>
                </a:lnTo>
                <a:lnTo>
                  <a:pt x="6202448" y="162605"/>
                </a:lnTo>
                <a:cubicBezTo>
                  <a:pt x="6535625" y="1263763"/>
                  <a:pt x="6717456" y="2453207"/>
                  <a:pt x="6717456" y="3694043"/>
                </a:cubicBezTo>
                <a:cubicBezTo>
                  <a:pt x="6717456" y="4757617"/>
                  <a:pt x="6583866" y="5783433"/>
                  <a:pt x="6335883" y="6748259"/>
                </a:cubicBezTo>
                <a:lnTo>
                  <a:pt x="6305198" y="6858000"/>
                </a:lnTo>
                <a:lnTo>
                  <a:pt x="0" y="6858000"/>
                </a:lnTo>
                <a:close/>
              </a:path>
            </a:pathLst>
          </a:custGeom>
          <a:noFill/>
          <a:effectLst>
            <a:outerShdw blurRad="50800" dist="38100" algn="l" rotWithShape="0">
              <a:schemeClr val="bg1">
                <a:lumMod val="85000"/>
                <a:alpha val="30000"/>
              </a:schemeClr>
            </a:outerShdw>
          </a:effectLst>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D6297641-8B9F-4767-9606-8A1131322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89864"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5" name="Rectangle 74">
            <a:extLst>
              <a:ext uri="{FF2B5EF4-FFF2-40B4-BE49-F238E27FC236}">
                <a16:creationId xmlns:a16="http://schemas.microsoft.com/office/drawing/2014/main" id="{D8F3CA65-EA00-46B4-9616-39E6853F7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6172" y="2240371"/>
            <a:ext cx="42062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9FACAE3E-C5B7-4EFE-B7A9-07BE2EE232FA}"/>
              </a:ext>
            </a:extLst>
          </p:cNvPr>
          <p:cNvSpPr>
            <a:spLocks noGrp="1"/>
          </p:cNvSpPr>
          <p:nvPr>
            <p:ph idx="1"/>
          </p:nvPr>
        </p:nvSpPr>
        <p:spPr>
          <a:xfrm>
            <a:off x="7255563" y="2557587"/>
            <a:ext cx="4314645" cy="3717317"/>
          </a:xfrm>
        </p:spPr>
        <p:txBody>
          <a:bodyPr anchor="t">
            <a:normAutofit/>
          </a:bodyPr>
          <a:lstStyle/>
          <a:p>
            <a:pPr marL="0" indent="0">
              <a:buNone/>
            </a:pPr>
            <a:r>
              <a:rPr lang="en-US" sz="1800" b="0" i="0" dirty="0">
                <a:effectLst/>
                <a:latin typeface="Lato" panose="020F0502020204030203" pitchFamily="34" charset="0"/>
              </a:rPr>
              <a:t>3. In the final post-processing step, overlapping boxes are combined into a single bounding box (that is, non-maximum suppression)</a:t>
            </a:r>
          </a:p>
          <a:p>
            <a:pPr marL="0" indent="0">
              <a:buNone/>
            </a:pPr>
            <a:endParaRPr lang="en-US" sz="1800" dirty="0">
              <a:latin typeface="Lato" panose="020F0502020204030203" pitchFamily="34" charset="0"/>
            </a:endParaRPr>
          </a:p>
          <a:p>
            <a:pPr marL="0" indent="0">
              <a:buNone/>
            </a:pPr>
            <a:endParaRPr lang="en-IN" sz="1800" dirty="0"/>
          </a:p>
        </p:txBody>
      </p:sp>
    </p:spTree>
    <p:extLst>
      <p:ext uri="{BB962C8B-B14F-4D97-AF65-F5344CB8AC3E}">
        <p14:creationId xmlns:p14="http://schemas.microsoft.com/office/powerpoint/2010/main" val="28139993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DD38EE57-B708-47C9-A4A4-E25F09FAB0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57A28182-58A5-4DBB-8F64-BD944BCA81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9710" y="635715"/>
            <a:ext cx="11142208" cy="2482136"/>
            <a:chOff x="409710" y="635715"/>
            <a:chExt cx="11142208" cy="2482136"/>
          </a:xfrm>
        </p:grpSpPr>
        <p:sp>
          <p:nvSpPr>
            <p:cNvPr id="74" name="Freeform 44">
              <a:extLst>
                <a:ext uri="{FF2B5EF4-FFF2-40B4-BE49-F238E27FC236}">
                  <a16:creationId xmlns:a16="http://schemas.microsoft.com/office/drawing/2014/main" id="{E4A9080E-7BA6-45FC-8677-8B9D5F4DAF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5" name="Freeform 45">
              <a:extLst>
                <a:ext uri="{FF2B5EF4-FFF2-40B4-BE49-F238E27FC236}">
                  <a16:creationId xmlns:a16="http://schemas.microsoft.com/office/drawing/2014/main" id="{2163D516-75D4-4DE0-AC27-63719125AE5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46">
              <a:extLst>
                <a:ext uri="{FF2B5EF4-FFF2-40B4-BE49-F238E27FC236}">
                  <a16:creationId xmlns:a16="http://schemas.microsoft.com/office/drawing/2014/main" id="{E74A26A5-C23A-46D4-B0FF-155FB383462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7" name="Freeform 47">
              <a:extLst>
                <a:ext uri="{FF2B5EF4-FFF2-40B4-BE49-F238E27FC236}">
                  <a16:creationId xmlns:a16="http://schemas.microsoft.com/office/drawing/2014/main" id="{08E0243F-1062-43C6-AD04-130DFF66840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8" name="Rectangle 77">
              <a:extLst>
                <a:ext uri="{FF2B5EF4-FFF2-40B4-BE49-F238E27FC236}">
                  <a16:creationId xmlns:a16="http://schemas.microsoft.com/office/drawing/2014/main" id="{94C5517B-1B0F-47AA-93A5-36718996986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030CE2AA-16C8-4722-B694-32B224BEE04C}"/>
              </a:ext>
            </a:extLst>
          </p:cNvPr>
          <p:cNvSpPr>
            <a:spLocks noGrp="1"/>
          </p:cNvSpPr>
          <p:nvPr>
            <p:ph type="title"/>
          </p:nvPr>
        </p:nvSpPr>
        <p:spPr>
          <a:xfrm>
            <a:off x="1047280" y="759805"/>
            <a:ext cx="10306520" cy="1325563"/>
          </a:xfrm>
        </p:spPr>
        <p:txBody>
          <a:bodyPr>
            <a:normAutofit/>
          </a:bodyPr>
          <a:lstStyle/>
          <a:p>
            <a:r>
              <a:rPr lang="en-IN" sz="4000" b="0" i="0">
                <a:solidFill>
                  <a:srgbClr val="FFFFFF"/>
                </a:solidFill>
                <a:effectLst/>
                <a:latin typeface="Lato" panose="020F0502020204030203" pitchFamily="34" charset="0"/>
              </a:rPr>
              <a:t>TensorFlow Object Detection API</a:t>
            </a:r>
            <a:br>
              <a:rPr lang="en-IN" sz="4000" b="0" i="0">
                <a:solidFill>
                  <a:srgbClr val="FFFFFF"/>
                </a:solidFill>
                <a:effectLst/>
                <a:latin typeface="Lato" panose="020F0502020204030203" pitchFamily="34" charset="0"/>
              </a:rPr>
            </a:br>
            <a:endParaRPr lang="en-IN" sz="4000">
              <a:solidFill>
                <a:srgbClr val="FFFFFF"/>
              </a:solidFill>
            </a:endParaRPr>
          </a:p>
        </p:txBody>
      </p:sp>
      <p:sp>
        <p:nvSpPr>
          <p:cNvPr id="3" name="Content Placeholder 2">
            <a:extLst>
              <a:ext uri="{FF2B5EF4-FFF2-40B4-BE49-F238E27FC236}">
                <a16:creationId xmlns:a16="http://schemas.microsoft.com/office/drawing/2014/main" id="{B183DDD2-E15C-42B9-9801-AFAE31609C13}"/>
              </a:ext>
            </a:extLst>
          </p:cNvPr>
          <p:cNvSpPr>
            <a:spLocks noGrp="1"/>
          </p:cNvSpPr>
          <p:nvPr>
            <p:ph idx="1"/>
          </p:nvPr>
        </p:nvSpPr>
        <p:spPr>
          <a:xfrm>
            <a:off x="1047280" y="2494450"/>
            <a:ext cx="4936960" cy="3563159"/>
          </a:xfrm>
        </p:spPr>
        <p:txBody>
          <a:bodyPr>
            <a:normAutofit lnSpcReduction="10000"/>
          </a:bodyPr>
          <a:lstStyle/>
          <a:p>
            <a:pPr marL="0" indent="0">
              <a:buNone/>
            </a:pPr>
            <a:r>
              <a:rPr lang="en-US" sz="1800" b="0" i="0" dirty="0">
                <a:effectLst/>
                <a:latin typeface="Lato" panose="020F0502020204030203" pitchFamily="34" charset="0"/>
              </a:rPr>
              <a:t>1. The TensorFlow object detection API is the framework for creating a deep learning network that solves object detection problems.</a:t>
            </a:r>
          </a:p>
          <a:p>
            <a:pPr marL="0" indent="0">
              <a:buNone/>
            </a:pPr>
            <a:r>
              <a:rPr lang="en-US" sz="1800" b="0" i="0" dirty="0">
                <a:effectLst/>
                <a:latin typeface="Lato" panose="020F0502020204030203" pitchFamily="34" charset="0"/>
              </a:rPr>
              <a:t>2. There are already pretrained models in their framework which they refer to as Model Zoo. This includes a collection of pretrained models trained on the COCO dataset, the KITTI dataset, and the Open Images Dataset. These models can be used for inference if we are interested in categories only in this dataset.</a:t>
            </a:r>
          </a:p>
          <a:p>
            <a:pPr marL="0" indent="0">
              <a:buNone/>
            </a:pPr>
            <a:r>
              <a:rPr lang="en-US" sz="1800" b="0" i="0" dirty="0">
                <a:effectLst/>
                <a:latin typeface="Lato" panose="020F0502020204030203" pitchFamily="34" charset="0"/>
              </a:rPr>
              <a:t>3. They are also useful for initializing your models when training on the novel dataset. The various architectures used in the pretrained model are described in this table:</a:t>
            </a:r>
          </a:p>
          <a:p>
            <a:endParaRPr lang="en-IN" sz="1800" dirty="0"/>
          </a:p>
        </p:txBody>
      </p:sp>
      <p:pic>
        <p:nvPicPr>
          <p:cNvPr id="4098" name="Picture 2" descr="Tensorflow Models">
            <a:extLst>
              <a:ext uri="{FF2B5EF4-FFF2-40B4-BE49-F238E27FC236}">
                <a16:creationId xmlns:a16="http://schemas.microsoft.com/office/drawing/2014/main" id="{BB533274-F6F1-4757-8F2E-A40182AB282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096000" y="2664491"/>
            <a:ext cx="4802404" cy="24830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85210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9B76D444-2756-434F-AE61-96D69830C1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SSD">
            <a:extLst>
              <a:ext uri="{FF2B5EF4-FFF2-40B4-BE49-F238E27FC236}">
                <a16:creationId xmlns:a16="http://schemas.microsoft.com/office/drawing/2014/main" id="{01D799B3-B977-45E3-8F57-8563961623E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345" r="-1" b="1235"/>
          <a:stretch/>
        </p:blipFill>
        <p:spPr bwMode="auto">
          <a:xfrm>
            <a:off x="321564" y="330902"/>
            <a:ext cx="11548872" cy="4303462"/>
          </a:xfrm>
          <a:prstGeom prst="rect">
            <a:avLst/>
          </a:prstGeom>
          <a:noFill/>
          <a:extLst>
            <a:ext uri="{909E8E84-426E-40DD-AFC4-6F175D3DCCD1}">
              <a14:hiddenFill xmlns:a14="http://schemas.microsoft.com/office/drawing/2010/main">
                <a:solidFill>
                  <a:srgbClr val="FFFFFF"/>
                </a:solidFill>
              </a14:hiddenFill>
            </a:ext>
          </a:extLst>
        </p:spPr>
      </p:pic>
      <p:sp>
        <p:nvSpPr>
          <p:cNvPr id="137" name="Rectangle 136">
            <a:extLst>
              <a:ext uri="{FF2B5EF4-FFF2-40B4-BE49-F238E27FC236}">
                <a16:creationId xmlns:a16="http://schemas.microsoft.com/office/drawing/2014/main" id="{A27B6159-7734-4564-9E0F-C4BC43C36E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4782312"/>
            <a:ext cx="11548872" cy="1755648"/>
          </a:xfrm>
          <a:prstGeom prst="rect">
            <a:avLst/>
          </a:prstGeom>
          <a:solidFill>
            <a:schemeClr val="tx1">
              <a:alpha val="93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05F946C-7217-43DE-8EA3-659A6D06799A}"/>
              </a:ext>
            </a:extLst>
          </p:cNvPr>
          <p:cNvSpPr>
            <a:spLocks noGrp="1"/>
          </p:cNvSpPr>
          <p:nvPr>
            <p:ph type="title"/>
          </p:nvPr>
        </p:nvSpPr>
        <p:spPr>
          <a:xfrm>
            <a:off x="841248" y="5009083"/>
            <a:ext cx="2889504" cy="1345997"/>
          </a:xfrm>
        </p:spPr>
        <p:txBody>
          <a:bodyPr anchor="ctr">
            <a:normAutofit/>
          </a:bodyPr>
          <a:lstStyle/>
          <a:p>
            <a:r>
              <a:rPr lang="en-IN" sz="2600" b="0" i="0">
                <a:solidFill>
                  <a:schemeClr val="bg1"/>
                </a:solidFill>
                <a:effectLst/>
                <a:latin typeface="Lato" panose="020F0502020204030203" pitchFamily="34" charset="0"/>
              </a:rPr>
              <a:t>MobileNet-SSD</a:t>
            </a:r>
            <a:br>
              <a:rPr lang="en-IN" sz="2600" b="0" i="0">
                <a:solidFill>
                  <a:schemeClr val="bg1"/>
                </a:solidFill>
                <a:effectLst/>
                <a:latin typeface="Lato" panose="020F0502020204030203" pitchFamily="34" charset="0"/>
              </a:rPr>
            </a:br>
            <a:endParaRPr lang="en-IN" sz="2600">
              <a:solidFill>
                <a:schemeClr val="bg1"/>
              </a:solidFill>
            </a:endParaRPr>
          </a:p>
        </p:txBody>
      </p:sp>
      <p:cxnSp>
        <p:nvCxnSpPr>
          <p:cNvPr id="139" name="Straight Connector 138">
            <a:extLst>
              <a:ext uri="{FF2B5EF4-FFF2-40B4-BE49-F238E27FC236}">
                <a16:creationId xmlns:a16="http://schemas.microsoft.com/office/drawing/2014/main" id="{E2FFB46B-05BC-4950-B18A-9593FDAE6E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059936" y="5237979"/>
            <a:ext cx="0" cy="914400"/>
          </a:xfrm>
          <a:prstGeom prst="line">
            <a:avLst/>
          </a:prstGeom>
          <a:ln w="1905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B5EB9DE-D630-42F5-BA5B-BE57FCEA4AD9}"/>
              </a:ext>
            </a:extLst>
          </p:cNvPr>
          <p:cNvSpPr>
            <a:spLocks noGrp="1"/>
          </p:cNvSpPr>
          <p:nvPr>
            <p:ph idx="1"/>
          </p:nvPr>
        </p:nvSpPr>
        <p:spPr>
          <a:xfrm>
            <a:off x="4379976" y="5354320"/>
            <a:ext cx="6976872" cy="1000760"/>
          </a:xfrm>
        </p:spPr>
        <p:txBody>
          <a:bodyPr anchor="ctr">
            <a:normAutofit fontScale="85000" lnSpcReduction="10000"/>
          </a:bodyPr>
          <a:lstStyle/>
          <a:p>
            <a:pPr marL="0" indent="0">
              <a:buNone/>
            </a:pPr>
            <a:r>
              <a:rPr lang="en-US" sz="1900" b="0" i="0" dirty="0">
                <a:solidFill>
                  <a:schemeClr val="bg1"/>
                </a:solidFill>
                <a:effectLst/>
                <a:latin typeface="Lato" panose="020F0502020204030203" pitchFamily="34" charset="0"/>
              </a:rPr>
              <a:t>The SSD architecture is a single convolution network that learns to predict bounding box locations and classify these locations in one pass. Hence, SSD can be trained end-to-end. The SSD network consists of base architecture (</a:t>
            </a:r>
            <a:r>
              <a:rPr lang="en-US" sz="1900" b="0" i="0" dirty="0" err="1">
                <a:solidFill>
                  <a:schemeClr val="bg1"/>
                </a:solidFill>
                <a:effectLst/>
                <a:latin typeface="Lato" panose="020F0502020204030203" pitchFamily="34" charset="0"/>
              </a:rPr>
              <a:t>MobileNet</a:t>
            </a:r>
            <a:r>
              <a:rPr lang="en-US" sz="1900" b="0" i="0" dirty="0">
                <a:solidFill>
                  <a:schemeClr val="bg1"/>
                </a:solidFill>
                <a:effectLst/>
                <a:latin typeface="Lato" panose="020F0502020204030203" pitchFamily="34" charset="0"/>
              </a:rPr>
              <a:t> in this case) followed by several convolution layers:</a:t>
            </a:r>
          </a:p>
          <a:p>
            <a:pPr marL="0" indent="0">
              <a:buNone/>
            </a:pPr>
            <a:endParaRPr lang="en-US" sz="1700" dirty="0">
              <a:solidFill>
                <a:schemeClr val="bg1"/>
              </a:solidFill>
              <a:latin typeface="Lato" panose="020F0502020204030203" pitchFamily="34" charset="0"/>
            </a:endParaRPr>
          </a:p>
          <a:p>
            <a:pPr marL="0" indent="0">
              <a:buNone/>
            </a:pPr>
            <a:endParaRPr lang="en-IN" sz="1700" dirty="0">
              <a:solidFill>
                <a:schemeClr val="bg1"/>
              </a:solidFill>
            </a:endParaRPr>
          </a:p>
        </p:txBody>
      </p:sp>
    </p:spTree>
    <p:extLst>
      <p:ext uri="{BB962C8B-B14F-4D97-AF65-F5344CB8AC3E}">
        <p14:creationId xmlns:p14="http://schemas.microsoft.com/office/powerpoint/2010/main" val="63346383"/>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2">
            <a:extLst>
              <a:ext uri="{FF2B5EF4-FFF2-40B4-BE49-F238E27FC236}">
                <a16:creationId xmlns:a16="http://schemas.microsoft.com/office/drawing/2014/main" id="{86FE55B6-DCD4-42A5-9FE3-7849EDEC9E1C}"/>
              </a:ext>
            </a:extLst>
          </p:cNvPr>
          <p:cNvSpPr>
            <a:spLocks noGrp="1"/>
          </p:cNvSpPr>
          <p:nvPr>
            <p:ph idx="1"/>
          </p:nvPr>
        </p:nvSpPr>
        <p:spPr>
          <a:xfrm>
            <a:off x="838200" y="1929384"/>
            <a:ext cx="10515600" cy="4251960"/>
          </a:xfrm>
        </p:spPr>
        <p:txBody>
          <a:bodyPr>
            <a:normAutofit/>
          </a:bodyPr>
          <a:lstStyle/>
          <a:p>
            <a:r>
              <a:rPr lang="en-US" sz="2200" b="0" i="0" dirty="0">
                <a:effectLst/>
                <a:latin typeface="Lato" panose="020F0502020204030203" pitchFamily="34" charset="0"/>
              </a:rPr>
              <a:t>SD operates on feature maps to detect the location of bounding boxes. Remember – a feature map is of the size Df * Df * M. For each feature map location, k bounding boxes are predicted. Each bounding box carries with it the following information:</a:t>
            </a:r>
          </a:p>
          <a:p>
            <a:pPr>
              <a:buFont typeface="Arial" panose="020B0604020202020204" pitchFamily="34" charset="0"/>
              <a:buChar char="•"/>
            </a:pPr>
            <a:r>
              <a:rPr lang="en-US" sz="2200" b="0" i="0" dirty="0">
                <a:effectLst/>
                <a:latin typeface="Lato" panose="020F0502020204030203" pitchFamily="34" charset="0"/>
              </a:rPr>
              <a:t>4 corner bounding box </a:t>
            </a:r>
            <a:r>
              <a:rPr lang="en-US" sz="2200" b="1" i="0" dirty="0">
                <a:effectLst/>
                <a:latin typeface="Lato" panose="020F0502020204030203" pitchFamily="34" charset="0"/>
              </a:rPr>
              <a:t>offset</a:t>
            </a:r>
            <a:r>
              <a:rPr lang="en-US" sz="2200" b="0" i="0" dirty="0">
                <a:effectLst/>
                <a:latin typeface="Lato" panose="020F0502020204030203" pitchFamily="34" charset="0"/>
              </a:rPr>
              <a:t> locations (cx, cy, w, h)</a:t>
            </a:r>
          </a:p>
          <a:p>
            <a:pPr>
              <a:buFont typeface="Arial" panose="020B0604020202020204" pitchFamily="34" charset="0"/>
              <a:buChar char="•"/>
            </a:pPr>
            <a:r>
              <a:rPr lang="en-US" sz="2200" b="0" i="0" dirty="0">
                <a:effectLst/>
                <a:latin typeface="Lato" panose="020F0502020204030203" pitchFamily="34" charset="0"/>
              </a:rPr>
              <a:t>C class probabilities (c1, c2, …cp)</a:t>
            </a:r>
          </a:p>
          <a:p>
            <a:r>
              <a:rPr lang="en-US" sz="2200" b="0" i="0" dirty="0">
                <a:effectLst/>
                <a:latin typeface="Lato" panose="020F0502020204030203" pitchFamily="34" charset="0"/>
              </a:rPr>
              <a:t>SSD </a:t>
            </a:r>
            <a:r>
              <a:rPr lang="en-US" sz="2200" b="1" i="0" dirty="0">
                <a:effectLst/>
                <a:latin typeface="Lato" panose="020F0502020204030203" pitchFamily="34" charset="0"/>
              </a:rPr>
              <a:t>does not</a:t>
            </a:r>
            <a:r>
              <a:rPr lang="en-US" sz="2200" b="0" i="0" dirty="0">
                <a:effectLst/>
                <a:latin typeface="Lato" panose="020F0502020204030203" pitchFamily="34" charset="0"/>
              </a:rPr>
              <a:t> predict the shape of the box, rather just where the box is. The k bounding boxes each have a predetermined shape. The shapes are set prior to actual training. For example, in the figure above, there are 4 boxes, meaning k=4.</a:t>
            </a:r>
          </a:p>
          <a:p>
            <a:pPr marL="0" indent="0">
              <a:buNone/>
            </a:pPr>
            <a:endParaRPr lang="en-IN" sz="2200" dirty="0"/>
          </a:p>
        </p:txBody>
      </p:sp>
    </p:spTree>
    <p:extLst>
      <p:ext uri="{BB962C8B-B14F-4D97-AF65-F5344CB8AC3E}">
        <p14:creationId xmlns:p14="http://schemas.microsoft.com/office/powerpoint/2010/main" val="14766732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9C7F0EA0-BE8D-4017-AFBE-C4967A5D1A4A}"/>
              </a:ext>
            </a:extLst>
          </p:cNvPr>
          <p:cNvPicPr>
            <a:picLocks noChangeAspect="1"/>
          </p:cNvPicPr>
          <p:nvPr/>
        </p:nvPicPr>
        <p:blipFill rotWithShape="1">
          <a:blip r:embed="rId2">
            <a:alphaModFix amt="35000"/>
          </a:blip>
          <a:srcRect/>
          <a:stretch/>
        </p:blipFill>
        <p:spPr>
          <a:xfrm>
            <a:off x="20" y="10"/>
            <a:ext cx="12191980" cy="6857990"/>
          </a:xfrm>
          <a:prstGeom prst="rect">
            <a:avLst/>
          </a:prstGeom>
        </p:spPr>
      </p:pic>
      <p:graphicFrame>
        <p:nvGraphicFramePr>
          <p:cNvPr id="6" name="Content Placeholder 3">
            <a:extLst>
              <a:ext uri="{FF2B5EF4-FFF2-40B4-BE49-F238E27FC236}">
                <a16:creationId xmlns:a16="http://schemas.microsoft.com/office/drawing/2014/main" id="{C7EEB211-50DC-4FB7-9C5A-0CBACD636980}"/>
              </a:ext>
            </a:extLst>
          </p:cNvPr>
          <p:cNvGraphicFramePr>
            <a:graphicFrameLocks noGrp="1"/>
          </p:cNvGraphicFramePr>
          <p:nvPr>
            <p:ph idx="1"/>
            <p:extLst>
              <p:ext uri="{D42A27DB-BD31-4B8C-83A1-F6EECF244321}">
                <p14:modId xmlns:p14="http://schemas.microsoft.com/office/powerpoint/2010/main" val="478964196"/>
              </p:ext>
            </p:extLst>
          </p:nvPr>
        </p:nvGraphicFramePr>
        <p:xfrm>
          <a:off x="838200" y="707571"/>
          <a:ext cx="11059886" cy="54693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63598286"/>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197</TotalTime>
  <Words>521</Words>
  <Application>Microsoft Office PowerPoint</Application>
  <PresentationFormat>Widescreen</PresentationFormat>
  <Paragraphs>47</Paragraphs>
  <Slides>10</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Lato</vt:lpstr>
      <vt:lpstr>Office Theme</vt:lpstr>
      <vt:lpstr>Object Detection Model using TensorFlow API </vt:lpstr>
      <vt:lpstr>Table of Contents </vt:lpstr>
      <vt:lpstr>A General Framework for Object Detection </vt:lpstr>
      <vt:lpstr>PowerPoint Presentation</vt:lpstr>
      <vt:lpstr>PowerPoint Presentation</vt:lpstr>
      <vt:lpstr>TensorFlow Object Detection API </vt:lpstr>
      <vt:lpstr>MobileNet-SSD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Detection Model using TensorFlow API </dc:title>
  <dc:creator>vicky</dc:creator>
  <cp:lastModifiedBy>vicky</cp:lastModifiedBy>
  <cp:revision>5</cp:revision>
  <dcterms:created xsi:type="dcterms:W3CDTF">2021-12-17T06:45:37Z</dcterms:created>
  <dcterms:modified xsi:type="dcterms:W3CDTF">2021-12-19T04:19:12Z</dcterms:modified>
</cp:coreProperties>
</file>

<file path=docProps/thumbnail.jpeg>
</file>